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Lst>
  <p:sldSz cy="10287000" cx="18288000"/>
  <p:notesSz cx="6858000" cy="9144000"/>
  <p:embeddedFontLst>
    <p:embeddedFont>
      <p:font typeface="Raleway"/>
      <p:regular r:id="rId12"/>
      <p:bold r:id="rId13"/>
      <p:italic r:id="rId14"/>
      <p:boldItalic r:id="rId15"/>
    </p:embeddedFont>
    <p:embeddedFont>
      <p:font typeface="Montserrat SemiBold"/>
      <p:regular r:id="rId16"/>
      <p:bold r:id="rId17"/>
      <p:italic r:id="rId18"/>
      <p:boldItalic r:id="rId19"/>
    </p:embeddedFont>
    <p:embeddedFont>
      <p:font typeface="Lato"/>
      <p:regular r:id="rId20"/>
      <p:bold r:id="rId21"/>
      <p:italic r:id="rId22"/>
      <p:boldItalic r:id="rId23"/>
    </p:embeddedFont>
    <p:embeddedFont>
      <p:font typeface="Montserrat"/>
      <p:regular r:id="rId24"/>
      <p:bold r:id="rId25"/>
      <p:italic r:id="rId26"/>
      <p:boldItalic r:id="rId27"/>
    </p:embeddedFont>
    <p:embeddedFont>
      <p:font typeface="IBM Plex Mono"/>
      <p:regular r:id="rId28"/>
      <p:bold r:id="rId29"/>
      <p:italic r:id="rId30"/>
      <p:boldItalic r:id="rId31"/>
    </p:embeddedFont>
    <p:embeddedFont>
      <p:font typeface="Space Grotesk"/>
      <p:regular r:id="rId32"/>
      <p:bold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4" roundtripDataSignature="AMtx7mieyAzlR437vJN/xUPRdSQkhp8w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22" Type="http://schemas.openxmlformats.org/officeDocument/2006/relationships/font" Target="fonts/Lato-italic.fntdata"/><Relationship Id="rId21" Type="http://schemas.openxmlformats.org/officeDocument/2006/relationships/font" Target="fonts/Lato-bold.fntdata"/><Relationship Id="rId24" Type="http://schemas.openxmlformats.org/officeDocument/2006/relationships/font" Target="fonts/Montserrat-regular.fntdata"/><Relationship Id="rId23" Type="http://schemas.openxmlformats.org/officeDocument/2006/relationships/font" Target="fonts/Lato-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IBMPlexMono-regular.fntdata"/><Relationship Id="rId27" Type="http://schemas.openxmlformats.org/officeDocument/2006/relationships/font" Target="fonts/Montserrat-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IBMPlexMon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IBMPlexMono-boldItalic.fntdata"/><Relationship Id="rId30" Type="http://schemas.openxmlformats.org/officeDocument/2006/relationships/font" Target="fonts/IBMPlexMono-italic.fntdata"/><Relationship Id="rId11" Type="http://schemas.openxmlformats.org/officeDocument/2006/relationships/slide" Target="slides/slide6.xml"/><Relationship Id="rId33" Type="http://schemas.openxmlformats.org/officeDocument/2006/relationships/font" Target="fonts/SpaceGrotesk-bold.fntdata"/><Relationship Id="rId10" Type="http://schemas.openxmlformats.org/officeDocument/2006/relationships/slide" Target="slides/slide5.xml"/><Relationship Id="rId32" Type="http://schemas.openxmlformats.org/officeDocument/2006/relationships/font" Target="fonts/SpaceGrotesk-regular.fntdata"/><Relationship Id="rId13" Type="http://schemas.openxmlformats.org/officeDocument/2006/relationships/font" Target="fonts/Raleway-bold.fntdata"/><Relationship Id="rId12" Type="http://schemas.openxmlformats.org/officeDocument/2006/relationships/font" Target="fonts/Raleway-regular.fntdata"/><Relationship Id="rId34" Type="http://customschemas.google.com/relationships/presentationmetadata" Target="metadata"/><Relationship Id="rId15" Type="http://schemas.openxmlformats.org/officeDocument/2006/relationships/font" Target="fonts/Raleway-boldItalic.fntdata"/><Relationship Id="rId14" Type="http://schemas.openxmlformats.org/officeDocument/2006/relationships/font" Target="fonts/Raleway-italic.fntdata"/><Relationship Id="rId17" Type="http://schemas.openxmlformats.org/officeDocument/2006/relationships/font" Target="fonts/MontserratSemiBold-bold.fntdata"/><Relationship Id="rId16" Type="http://schemas.openxmlformats.org/officeDocument/2006/relationships/font" Target="fonts/MontserratSemiBold-regular.fntdata"/><Relationship Id="rId19" Type="http://schemas.openxmlformats.org/officeDocument/2006/relationships/font" Target="fonts/MontserratSemiBold-boldItalic.fntdata"/><Relationship Id="rId18" Type="http://schemas.openxmlformats.org/officeDocument/2006/relationships/font" Target="fonts/Montserrat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PH"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cf9d001939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g2cf9d001939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3" name="Google Shape;93;g2cf9d001939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PH"/>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notes"/>
          <p:cNvSpPr txBox="1"/>
          <p:nvPr>
            <p:ph idx="1" type="body"/>
          </p:nvPr>
        </p:nvSpPr>
        <p:spPr>
          <a:xfrm>
            <a:off x="685800" y="4343400"/>
            <a:ext cx="5486400" cy="4114800"/>
          </a:xfrm>
          <a:prstGeom prst="rect">
            <a:avLst/>
          </a:prstGeom>
          <a:noFill/>
          <a:ln>
            <a:noFill/>
          </a:ln>
        </p:spPr>
        <p:txBody>
          <a:bodyPr anchorCtr="0" anchor="t" bIns="45650" lIns="91325" spcFirstLastPara="1" rIns="91325" wrap="square" tIns="45650">
            <a:noAutofit/>
          </a:bodyPr>
          <a:lstStyle/>
          <a:p>
            <a:pPr indent="0" lvl="0" marL="0" rtl="0" algn="l">
              <a:lnSpc>
                <a:spcPct val="100000"/>
              </a:lnSpc>
              <a:spcBef>
                <a:spcPts val="0"/>
              </a:spcBef>
              <a:spcAft>
                <a:spcPts val="0"/>
              </a:spcAft>
              <a:buSzPts val="1400"/>
              <a:buNone/>
            </a:pPr>
            <a:r>
              <a:t/>
            </a:r>
            <a:endParaRPr/>
          </a:p>
        </p:txBody>
      </p:sp>
      <p:sp>
        <p:nvSpPr>
          <p:cNvPr id="98" name="Google Shape;9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3:notes"/>
          <p:cNvSpPr txBox="1"/>
          <p:nvPr>
            <p:ph idx="1" type="body"/>
          </p:nvPr>
        </p:nvSpPr>
        <p:spPr>
          <a:xfrm>
            <a:off x="685800" y="4343400"/>
            <a:ext cx="5486400" cy="4114800"/>
          </a:xfrm>
          <a:prstGeom prst="rect">
            <a:avLst/>
          </a:prstGeom>
          <a:noFill/>
          <a:ln>
            <a:noFill/>
          </a:ln>
        </p:spPr>
        <p:txBody>
          <a:bodyPr anchorCtr="0" anchor="t" bIns="45650" lIns="91325" spcFirstLastPara="1" rIns="91325" wrap="square" tIns="45650">
            <a:noAutofit/>
          </a:bodyPr>
          <a:lstStyle/>
          <a:p>
            <a:pPr indent="0" lvl="0" marL="0" rtl="0" algn="l">
              <a:lnSpc>
                <a:spcPct val="100000"/>
              </a:lnSpc>
              <a:spcBef>
                <a:spcPts val="0"/>
              </a:spcBef>
              <a:spcAft>
                <a:spcPts val="0"/>
              </a:spcAft>
              <a:buSzPts val="1400"/>
              <a:buNone/>
            </a:pPr>
            <a:r>
              <a:t/>
            </a:r>
            <a:endParaRPr/>
          </a:p>
        </p:txBody>
      </p:sp>
      <p:sp>
        <p:nvSpPr>
          <p:cNvPr id="103" name="Google Shape;10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0:notes"/>
          <p:cNvSpPr txBox="1"/>
          <p:nvPr>
            <p:ph idx="1" type="body"/>
          </p:nvPr>
        </p:nvSpPr>
        <p:spPr>
          <a:xfrm>
            <a:off x="685800" y="4343400"/>
            <a:ext cx="5486400" cy="4114800"/>
          </a:xfrm>
          <a:prstGeom prst="rect">
            <a:avLst/>
          </a:prstGeom>
          <a:noFill/>
          <a:ln>
            <a:noFill/>
          </a:ln>
        </p:spPr>
        <p:txBody>
          <a:bodyPr anchorCtr="0" anchor="t" bIns="45650" lIns="91325" spcFirstLastPara="1" rIns="91325" wrap="square" tIns="45650">
            <a:noAutofit/>
          </a:bodyPr>
          <a:lstStyle/>
          <a:p>
            <a:pPr indent="0" lvl="0" marL="0" rtl="0" algn="l">
              <a:lnSpc>
                <a:spcPct val="100000"/>
              </a:lnSpc>
              <a:spcBef>
                <a:spcPts val="0"/>
              </a:spcBef>
              <a:spcAft>
                <a:spcPts val="0"/>
              </a:spcAft>
              <a:buSzPts val="1400"/>
              <a:buNone/>
            </a:pPr>
            <a:r>
              <a:t/>
            </a:r>
            <a:endParaRPr/>
          </a:p>
        </p:txBody>
      </p:sp>
      <p:sp>
        <p:nvSpPr>
          <p:cNvPr id="108" name="Google Shape;10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1:notes"/>
          <p:cNvSpPr txBox="1"/>
          <p:nvPr>
            <p:ph idx="1" type="body"/>
          </p:nvPr>
        </p:nvSpPr>
        <p:spPr>
          <a:xfrm>
            <a:off x="685800" y="4343400"/>
            <a:ext cx="5486400" cy="4114800"/>
          </a:xfrm>
          <a:prstGeom prst="rect">
            <a:avLst/>
          </a:prstGeom>
          <a:noFill/>
          <a:ln>
            <a:noFill/>
          </a:ln>
        </p:spPr>
        <p:txBody>
          <a:bodyPr anchorCtr="0" anchor="t" bIns="45650" lIns="91325" spcFirstLastPara="1" rIns="91325" wrap="square" tIns="45650">
            <a:noAutofit/>
          </a:bodyPr>
          <a:lstStyle/>
          <a:p>
            <a:pPr indent="0" lvl="0" marL="0" rtl="0" algn="l">
              <a:lnSpc>
                <a:spcPct val="100000"/>
              </a:lnSpc>
              <a:spcBef>
                <a:spcPts val="0"/>
              </a:spcBef>
              <a:spcAft>
                <a:spcPts val="0"/>
              </a:spcAft>
              <a:buSzPts val="1400"/>
              <a:buNone/>
            </a:pPr>
            <a:r>
              <a:t/>
            </a:r>
            <a:endParaRPr/>
          </a:p>
        </p:txBody>
      </p:sp>
      <p:sp>
        <p:nvSpPr>
          <p:cNvPr id="130" name="Google Shape;13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6b992c8b9e_1_704:notes"/>
          <p:cNvSpPr txBox="1"/>
          <p:nvPr>
            <p:ph idx="1" type="body"/>
          </p:nvPr>
        </p:nvSpPr>
        <p:spPr>
          <a:xfrm>
            <a:off x="685800" y="4343400"/>
            <a:ext cx="5486400" cy="4114800"/>
          </a:xfrm>
          <a:prstGeom prst="rect">
            <a:avLst/>
          </a:prstGeom>
          <a:noFill/>
          <a:ln>
            <a:noFill/>
          </a:ln>
        </p:spPr>
        <p:txBody>
          <a:bodyPr anchorCtr="0" anchor="t" bIns="45650" lIns="91325" spcFirstLastPara="1" rIns="91325" wrap="square" tIns="45650">
            <a:noAutofit/>
          </a:bodyPr>
          <a:lstStyle/>
          <a:p>
            <a:pPr indent="0" lvl="0" marL="0" rtl="0" algn="l">
              <a:lnSpc>
                <a:spcPct val="100000"/>
              </a:lnSpc>
              <a:spcBef>
                <a:spcPts val="0"/>
              </a:spcBef>
              <a:spcAft>
                <a:spcPts val="0"/>
              </a:spcAft>
              <a:buSzPts val="1400"/>
              <a:buNone/>
            </a:pPr>
            <a:r>
              <a:t/>
            </a:r>
            <a:endParaRPr/>
          </a:p>
        </p:txBody>
      </p:sp>
      <p:sp>
        <p:nvSpPr>
          <p:cNvPr id="135" name="Google Shape;135;g26b992c8b9e_1_7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Cover Page">
    <p:bg>
      <p:bgPr>
        <a:solidFill>
          <a:srgbClr val="F7931A"/>
        </a:solidFill>
      </p:bgPr>
    </p:bg>
    <p:spTree>
      <p:nvGrpSpPr>
        <p:cNvPr id="13" name="Shape 13"/>
        <p:cNvGrpSpPr/>
        <p:nvPr/>
      </p:nvGrpSpPr>
      <p:grpSpPr>
        <a:xfrm>
          <a:off x="0" y="0"/>
          <a:ext cx="0" cy="0"/>
          <a:chOff x="0" y="0"/>
          <a:chExt cx="0" cy="0"/>
        </a:xfrm>
      </p:grpSpPr>
      <p:sp>
        <p:nvSpPr>
          <p:cNvPr id="14" name="Google Shape;14;g26b992c8b9e_1_711"/>
          <p:cNvSpPr txBox="1"/>
          <p:nvPr>
            <p:ph type="ctrTitle"/>
          </p:nvPr>
        </p:nvSpPr>
        <p:spPr>
          <a:xfrm>
            <a:off x="3360488" y="4419536"/>
            <a:ext cx="11781600" cy="2670000"/>
          </a:xfrm>
          <a:prstGeom prst="rect">
            <a:avLst/>
          </a:prstGeom>
          <a:noFill/>
          <a:ln>
            <a:noFill/>
          </a:ln>
        </p:spPr>
        <p:txBody>
          <a:bodyPr anchorCtr="0" anchor="ctr" bIns="83775" lIns="167625" spcFirstLastPara="1" rIns="167625" wrap="square" tIns="83775">
            <a:noAutofit/>
          </a:bodyPr>
          <a:lstStyle>
            <a:lvl1pPr lvl="0" algn="ctr">
              <a:lnSpc>
                <a:spcPct val="105000"/>
              </a:lnSpc>
              <a:spcBef>
                <a:spcPts val="0"/>
              </a:spcBef>
              <a:spcAft>
                <a:spcPts val="0"/>
              </a:spcAft>
              <a:buClr>
                <a:schemeClr val="lt1"/>
              </a:buClr>
              <a:buSzPts val="7300"/>
              <a:buFont typeface="Montserrat"/>
              <a:buNone/>
              <a:defRPr i="0" sz="7300">
                <a:solidFill>
                  <a:schemeClr val="lt1"/>
                </a:solidFill>
                <a:latin typeface="Montserrat"/>
                <a:ea typeface="Montserrat"/>
                <a:cs typeface="Montserrat"/>
                <a:sym typeface="Montserrat"/>
              </a:defRPr>
            </a:lvl1pPr>
            <a:lvl2pPr lvl="1" algn="l">
              <a:lnSpc>
                <a:spcPct val="100000"/>
              </a:lnSpc>
              <a:spcBef>
                <a:spcPts val="0"/>
              </a:spcBef>
              <a:spcAft>
                <a:spcPts val="0"/>
              </a:spcAft>
              <a:buSzPts val="5100"/>
              <a:buNone/>
              <a:defRPr/>
            </a:lvl2pPr>
            <a:lvl3pPr lvl="2" algn="l">
              <a:lnSpc>
                <a:spcPct val="100000"/>
              </a:lnSpc>
              <a:spcBef>
                <a:spcPts val="0"/>
              </a:spcBef>
              <a:spcAft>
                <a:spcPts val="0"/>
              </a:spcAft>
              <a:buSzPts val="5100"/>
              <a:buNone/>
              <a:defRPr/>
            </a:lvl3pPr>
            <a:lvl4pPr lvl="3" algn="l">
              <a:lnSpc>
                <a:spcPct val="100000"/>
              </a:lnSpc>
              <a:spcBef>
                <a:spcPts val="0"/>
              </a:spcBef>
              <a:spcAft>
                <a:spcPts val="0"/>
              </a:spcAft>
              <a:buSzPts val="5100"/>
              <a:buNone/>
              <a:defRPr/>
            </a:lvl4pPr>
            <a:lvl5pPr lvl="4" algn="l">
              <a:lnSpc>
                <a:spcPct val="100000"/>
              </a:lnSpc>
              <a:spcBef>
                <a:spcPts val="0"/>
              </a:spcBef>
              <a:spcAft>
                <a:spcPts val="0"/>
              </a:spcAft>
              <a:buSzPts val="5100"/>
              <a:buNone/>
              <a:defRPr/>
            </a:lvl5pPr>
            <a:lvl6pPr lvl="5" algn="l">
              <a:lnSpc>
                <a:spcPct val="100000"/>
              </a:lnSpc>
              <a:spcBef>
                <a:spcPts val="0"/>
              </a:spcBef>
              <a:spcAft>
                <a:spcPts val="0"/>
              </a:spcAft>
              <a:buSzPts val="5100"/>
              <a:buNone/>
              <a:defRPr/>
            </a:lvl6pPr>
            <a:lvl7pPr lvl="6" algn="l">
              <a:lnSpc>
                <a:spcPct val="100000"/>
              </a:lnSpc>
              <a:spcBef>
                <a:spcPts val="0"/>
              </a:spcBef>
              <a:spcAft>
                <a:spcPts val="0"/>
              </a:spcAft>
              <a:buSzPts val="5100"/>
              <a:buNone/>
              <a:defRPr/>
            </a:lvl7pPr>
            <a:lvl8pPr lvl="7" algn="l">
              <a:lnSpc>
                <a:spcPct val="100000"/>
              </a:lnSpc>
              <a:spcBef>
                <a:spcPts val="0"/>
              </a:spcBef>
              <a:spcAft>
                <a:spcPts val="0"/>
              </a:spcAft>
              <a:buSzPts val="5100"/>
              <a:buNone/>
              <a:defRPr/>
            </a:lvl8pPr>
            <a:lvl9pPr lvl="8" algn="l">
              <a:lnSpc>
                <a:spcPct val="100000"/>
              </a:lnSpc>
              <a:spcBef>
                <a:spcPts val="0"/>
              </a:spcBef>
              <a:spcAft>
                <a:spcPts val="0"/>
              </a:spcAft>
              <a:buSzPts val="5100"/>
              <a:buNone/>
              <a:defRPr/>
            </a:lvl9pPr>
          </a:lstStyle>
          <a:p/>
        </p:txBody>
      </p:sp>
      <p:pic>
        <p:nvPicPr>
          <p:cNvPr id="15" name="Google Shape;15;g26b992c8b9e_1_711"/>
          <p:cNvPicPr preferRelativeResize="0"/>
          <p:nvPr/>
        </p:nvPicPr>
        <p:blipFill rotWithShape="1">
          <a:blip r:embed="rId2">
            <a:alphaModFix/>
          </a:blip>
          <a:srcRect b="0" l="0" r="0" t="0"/>
          <a:stretch/>
        </p:blipFill>
        <p:spPr>
          <a:xfrm>
            <a:off x="1521600" y="1535900"/>
            <a:ext cx="14042549" cy="245745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69" name="Shape 69"/>
        <p:cNvGrpSpPr/>
        <p:nvPr/>
      </p:nvGrpSpPr>
      <p:grpSpPr>
        <a:xfrm>
          <a:off x="0" y="0"/>
          <a:ext cx="0" cy="0"/>
          <a:chOff x="0" y="0"/>
          <a:chExt cx="0" cy="0"/>
        </a:xfrm>
      </p:grpSpPr>
      <p:grpSp>
        <p:nvGrpSpPr>
          <p:cNvPr id="70" name="Google Shape;70;g26b992c8b9e_1_774"/>
          <p:cNvGrpSpPr/>
          <p:nvPr/>
        </p:nvGrpSpPr>
        <p:grpSpPr>
          <a:xfrm>
            <a:off x="1660788" y="8338586"/>
            <a:ext cx="1491527" cy="91655"/>
            <a:chOff x="4580561" y="2589004"/>
            <a:chExt cx="1064464" cy="25200"/>
          </a:xfrm>
        </p:grpSpPr>
        <p:sp>
          <p:nvSpPr>
            <p:cNvPr id="71" name="Google Shape;71;g26b992c8b9e_1_774"/>
            <p:cNvSpPr/>
            <p:nvPr/>
          </p:nvSpPr>
          <p:spPr>
            <a:xfrm rot="-5400000">
              <a:off x="5366325" y="2335504"/>
              <a:ext cx="25200" cy="5322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72" name="Google Shape;72;g26b992c8b9e_1_774"/>
            <p:cNvSpPr/>
            <p:nvPr/>
          </p:nvSpPr>
          <p:spPr>
            <a:xfrm rot="-5400000">
              <a:off x="4836311" y="2333254"/>
              <a:ext cx="25200" cy="5367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73" name="Google Shape;73;g26b992c8b9e_1_774"/>
          <p:cNvSpPr txBox="1"/>
          <p:nvPr>
            <p:ph type="title"/>
          </p:nvPr>
        </p:nvSpPr>
        <p:spPr>
          <a:xfrm>
            <a:off x="1458900" y="1728600"/>
            <a:ext cx="14042400" cy="5970300"/>
          </a:xfrm>
          <a:prstGeom prst="rect">
            <a:avLst/>
          </a:prstGeom>
          <a:noFill/>
          <a:ln>
            <a:noFill/>
          </a:ln>
        </p:spPr>
        <p:txBody>
          <a:bodyPr anchorCtr="0" anchor="ctr" bIns="167625" lIns="167625" spcFirstLastPara="1" rIns="167625" wrap="square" tIns="167625">
            <a:normAutofit/>
          </a:bodyPr>
          <a:lstStyle>
            <a:lvl1pPr lvl="0" algn="l">
              <a:lnSpc>
                <a:spcPct val="100000"/>
              </a:lnSpc>
              <a:spcBef>
                <a:spcPts val="0"/>
              </a:spcBef>
              <a:spcAft>
                <a:spcPts val="0"/>
              </a:spcAft>
              <a:buClr>
                <a:schemeClr val="lt1"/>
              </a:buClr>
              <a:buSzPts val="6600"/>
              <a:buNone/>
              <a:defRPr sz="6600">
                <a:solidFill>
                  <a:schemeClr val="lt1"/>
                </a:solidFill>
              </a:defRPr>
            </a:lvl1pPr>
            <a:lvl2pPr lvl="1" algn="l">
              <a:lnSpc>
                <a:spcPct val="100000"/>
              </a:lnSpc>
              <a:spcBef>
                <a:spcPts val="0"/>
              </a:spcBef>
              <a:spcAft>
                <a:spcPts val="0"/>
              </a:spcAft>
              <a:buClr>
                <a:schemeClr val="lt1"/>
              </a:buClr>
              <a:buSzPts val="6600"/>
              <a:buNone/>
              <a:defRPr sz="6600">
                <a:solidFill>
                  <a:schemeClr val="lt1"/>
                </a:solidFill>
              </a:defRPr>
            </a:lvl2pPr>
            <a:lvl3pPr lvl="2" algn="l">
              <a:lnSpc>
                <a:spcPct val="100000"/>
              </a:lnSpc>
              <a:spcBef>
                <a:spcPts val="0"/>
              </a:spcBef>
              <a:spcAft>
                <a:spcPts val="0"/>
              </a:spcAft>
              <a:buClr>
                <a:schemeClr val="lt1"/>
              </a:buClr>
              <a:buSzPts val="6600"/>
              <a:buNone/>
              <a:defRPr sz="6600">
                <a:solidFill>
                  <a:schemeClr val="lt1"/>
                </a:solidFill>
              </a:defRPr>
            </a:lvl3pPr>
            <a:lvl4pPr lvl="3" algn="l">
              <a:lnSpc>
                <a:spcPct val="100000"/>
              </a:lnSpc>
              <a:spcBef>
                <a:spcPts val="0"/>
              </a:spcBef>
              <a:spcAft>
                <a:spcPts val="0"/>
              </a:spcAft>
              <a:buClr>
                <a:schemeClr val="lt1"/>
              </a:buClr>
              <a:buSzPts val="6600"/>
              <a:buNone/>
              <a:defRPr sz="6600">
                <a:solidFill>
                  <a:schemeClr val="lt1"/>
                </a:solidFill>
              </a:defRPr>
            </a:lvl4pPr>
            <a:lvl5pPr lvl="4" algn="l">
              <a:lnSpc>
                <a:spcPct val="100000"/>
              </a:lnSpc>
              <a:spcBef>
                <a:spcPts val="0"/>
              </a:spcBef>
              <a:spcAft>
                <a:spcPts val="0"/>
              </a:spcAft>
              <a:buClr>
                <a:schemeClr val="lt1"/>
              </a:buClr>
              <a:buSzPts val="6600"/>
              <a:buNone/>
              <a:defRPr sz="6600">
                <a:solidFill>
                  <a:schemeClr val="lt1"/>
                </a:solidFill>
              </a:defRPr>
            </a:lvl5pPr>
            <a:lvl6pPr lvl="5" algn="l">
              <a:lnSpc>
                <a:spcPct val="100000"/>
              </a:lnSpc>
              <a:spcBef>
                <a:spcPts val="0"/>
              </a:spcBef>
              <a:spcAft>
                <a:spcPts val="0"/>
              </a:spcAft>
              <a:buClr>
                <a:schemeClr val="lt1"/>
              </a:buClr>
              <a:buSzPts val="6600"/>
              <a:buNone/>
              <a:defRPr sz="6600">
                <a:solidFill>
                  <a:schemeClr val="lt1"/>
                </a:solidFill>
              </a:defRPr>
            </a:lvl6pPr>
            <a:lvl7pPr lvl="6" algn="l">
              <a:lnSpc>
                <a:spcPct val="100000"/>
              </a:lnSpc>
              <a:spcBef>
                <a:spcPts val="0"/>
              </a:spcBef>
              <a:spcAft>
                <a:spcPts val="0"/>
              </a:spcAft>
              <a:buClr>
                <a:schemeClr val="lt1"/>
              </a:buClr>
              <a:buSzPts val="6600"/>
              <a:buNone/>
              <a:defRPr sz="6600">
                <a:solidFill>
                  <a:schemeClr val="lt1"/>
                </a:solidFill>
              </a:defRPr>
            </a:lvl7pPr>
            <a:lvl8pPr lvl="7" algn="l">
              <a:lnSpc>
                <a:spcPct val="100000"/>
              </a:lnSpc>
              <a:spcBef>
                <a:spcPts val="0"/>
              </a:spcBef>
              <a:spcAft>
                <a:spcPts val="0"/>
              </a:spcAft>
              <a:buClr>
                <a:schemeClr val="lt1"/>
              </a:buClr>
              <a:buSzPts val="6600"/>
              <a:buNone/>
              <a:defRPr sz="6600">
                <a:solidFill>
                  <a:schemeClr val="lt1"/>
                </a:solidFill>
              </a:defRPr>
            </a:lvl8pPr>
            <a:lvl9pPr lvl="8" algn="l">
              <a:lnSpc>
                <a:spcPct val="100000"/>
              </a:lnSpc>
              <a:spcBef>
                <a:spcPts val="0"/>
              </a:spcBef>
              <a:spcAft>
                <a:spcPts val="0"/>
              </a:spcAft>
              <a:buClr>
                <a:schemeClr val="lt1"/>
              </a:buClr>
              <a:buSzPts val="6600"/>
              <a:buNone/>
              <a:defRPr sz="6600">
                <a:solidFill>
                  <a:schemeClr val="lt1"/>
                </a:solidFill>
              </a:defRPr>
            </a:lvl9pPr>
          </a:lstStyle>
          <a:p/>
        </p:txBody>
      </p:sp>
      <p:sp>
        <p:nvSpPr>
          <p:cNvPr id="74" name="Google Shape;74;g26b992c8b9e_1_774"/>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5" name="Shape 75"/>
        <p:cNvGrpSpPr/>
        <p:nvPr/>
      </p:nvGrpSpPr>
      <p:grpSpPr>
        <a:xfrm>
          <a:off x="0" y="0"/>
          <a:ext cx="0" cy="0"/>
          <a:chOff x="0" y="0"/>
          <a:chExt cx="0" cy="0"/>
        </a:xfrm>
      </p:grpSpPr>
      <p:grpSp>
        <p:nvGrpSpPr>
          <p:cNvPr id="76" name="Google Shape;76;g26b992c8b9e_1_783"/>
          <p:cNvGrpSpPr/>
          <p:nvPr/>
        </p:nvGrpSpPr>
        <p:grpSpPr>
          <a:xfrm>
            <a:off x="1660788" y="8338586"/>
            <a:ext cx="1491527" cy="91655"/>
            <a:chOff x="4580561" y="2589004"/>
            <a:chExt cx="1064464" cy="25200"/>
          </a:xfrm>
        </p:grpSpPr>
        <p:sp>
          <p:nvSpPr>
            <p:cNvPr id="77" name="Google Shape;77;g26b992c8b9e_1_783"/>
            <p:cNvSpPr/>
            <p:nvPr/>
          </p:nvSpPr>
          <p:spPr>
            <a:xfrm rot="-5400000">
              <a:off x="5366325" y="2335504"/>
              <a:ext cx="25200" cy="5322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78" name="Google Shape;78;g26b992c8b9e_1_783"/>
            <p:cNvSpPr/>
            <p:nvPr/>
          </p:nvSpPr>
          <p:spPr>
            <a:xfrm rot="-5400000">
              <a:off x="4836311" y="2333254"/>
              <a:ext cx="25200" cy="5367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79" name="Google Shape;79;g26b992c8b9e_1_783"/>
          <p:cNvSpPr txBox="1"/>
          <p:nvPr>
            <p:ph hasCustomPrompt="1" type="title"/>
          </p:nvPr>
        </p:nvSpPr>
        <p:spPr>
          <a:xfrm>
            <a:off x="1458900" y="1467900"/>
            <a:ext cx="15376800" cy="24894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Clr>
                <a:schemeClr val="lt1"/>
              </a:buClr>
              <a:buSzPts val="14700"/>
              <a:buNone/>
              <a:defRPr sz="14700">
                <a:solidFill>
                  <a:schemeClr val="lt1"/>
                </a:solidFill>
              </a:defRPr>
            </a:lvl1pPr>
            <a:lvl2pPr lvl="1" algn="l">
              <a:lnSpc>
                <a:spcPct val="100000"/>
              </a:lnSpc>
              <a:spcBef>
                <a:spcPts val="0"/>
              </a:spcBef>
              <a:spcAft>
                <a:spcPts val="0"/>
              </a:spcAft>
              <a:buClr>
                <a:schemeClr val="lt1"/>
              </a:buClr>
              <a:buSzPts val="14700"/>
              <a:buNone/>
              <a:defRPr sz="14700">
                <a:solidFill>
                  <a:schemeClr val="lt1"/>
                </a:solidFill>
              </a:defRPr>
            </a:lvl2pPr>
            <a:lvl3pPr lvl="2" algn="l">
              <a:lnSpc>
                <a:spcPct val="100000"/>
              </a:lnSpc>
              <a:spcBef>
                <a:spcPts val="0"/>
              </a:spcBef>
              <a:spcAft>
                <a:spcPts val="0"/>
              </a:spcAft>
              <a:buClr>
                <a:schemeClr val="lt1"/>
              </a:buClr>
              <a:buSzPts val="14700"/>
              <a:buNone/>
              <a:defRPr sz="14700">
                <a:solidFill>
                  <a:schemeClr val="lt1"/>
                </a:solidFill>
              </a:defRPr>
            </a:lvl3pPr>
            <a:lvl4pPr lvl="3" algn="l">
              <a:lnSpc>
                <a:spcPct val="100000"/>
              </a:lnSpc>
              <a:spcBef>
                <a:spcPts val="0"/>
              </a:spcBef>
              <a:spcAft>
                <a:spcPts val="0"/>
              </a:spcAft>
              <a:buClr>
                <a:schemeClr val="lt1"/>
              </a:buClr>
              <a:buSzPts val="14700"/>
              <a:buNone/>
              <a:defRPr sz="14700">
                <a:solidFill>
                  <a:schemeClr val="lt1"/>
                </a:solidFill>
              </a:defRPr>
            </a:lvl4pPr>
            <a:lvl5pPr lvl="4" algn="l">
              <a:lnSpc>
                <a:spcPct val="100000"/>
              </a:lnSpc>
              <a:spcBef>
                <a:spcPts val="0"/>
              </a:spcBef>
              <a:spcAft>
                <a:spcPts val="0"/>
              </a:spcAft>
              <a:buClr>
                <a:schemeClr val="lt1"/>
              </a:buClr>
              <a:buSzPts val="14700"/>
              <a:buNone/>
              <a:defRPr sz="14700">
                <a:solidFill>
                  <a:schemeClr val="lt1"/>
                </a:solidFill>
              </a:defRPr>
            </a:lvl5pPr>
            <a:lvl6pPr lvl="5" algn="l">
              <a:lnSpc>
                <a:spcPct val="100000"/>
              </a:lnSpc>
              <a:spcBef>
                <a:spcPts val="0"/>
              </a:spcBef>
              <a:spcAft>
                <a:spcPts val="0"/>
              </a:spcAft>
              <a:buClr>
                <a:schemeClr val="lt1"/>
              </a:buClr>
              <a:buSzPts val="14700"/>
              <a:buNone/>
              <a:defRPr sz="14700">
                <a:solidFill>
                  <a:schemeClr val="lt1"/>
                </a:solidFill>
              </a:defRPr>
            </a:lvl6pPr>
            <a:lvl7pPr lvl="6" algn="l">
              <a:lnSpc>
                <a:spcPct val="100000"/>
              </a:lnSpc>
              <a:spcBef>
                <a:spcPts val="0"/>
              </a:spcBef>
              <a:spcAft>
                <a:spcPts val="0"/>
              </a:spcAft>
              <a:buClr>
                <a:schemeClr val="lt1"/>
              </a:buClr>
              <a:buSzPts val="14700"/>
              <a:buNone/>
              <a:defRPr sz="14700">
                <a:solidFill>
                  <a:schemeClr val="lt1"/>
                </a:solidFill>
              </a:defRPr>
            </a:lvl7pPr>
            <a:lvl8pPr lvl="7" algn="l">
              <a:lnSpc>
                <a:spcPct val="100000"/>
              </a:lnSpc>
              <a:spcBef>
                <a:spcPts val="0"/>
              </a:spcBef>
              <a:spcAft>
                <a:spcPts val="0"/>
              </a:spcAft>
              <a:buClr>
                <a:schemeClr val="lt1"/>
              </a:buClr>
              <a:buSzPts val="14700"/>
              <a:buNone/>
              <a:defRPr sz="14700">
                <a:solidFill>
                  <a:schemeClr val="lt1"/>
                </a:solidFill>
              </a:defRPr>
            </a:lvl8pPr>
            <a:lvl9pPr lvl="8" algn="l">
              <a:lnSpc>
                <a:spcPct val="100000"/>
              </a:lnSpc>
              <a:spcBef>
                <a:spcPts val="0"/>
              </a:spcBef>
              <a:spcAft>
                <a:spcPts val="0"/>
              </a:spcAft>
              <a:buClr>
                <a:schemeClr val="lt1"/>
              </a:buClr>
              <a:buSzPts val="14700"/>
              <a:buNone/>
              <a:defRPr sz="14700">
                <a:solidFill>
                  <a:schemeClr val="lt1"/>
                </a:solidFill>
              </a:defRPr>
            </a:lvl9pPr>
          </a:lstStyle>
          <a:p>
            <a:r>
              <a:t>xx%</a:t>
            </a:r>
          </a:p>
        </p:txBody>
      </p:sp>
      <p:sp>
        <p:nvSpPr>
          <p:cNvPr id="80" name="Google Shape;80;g26b992c8b9e_1_783"/>
          <p:cNvSpPr txBox="1"/>
          <p:nvPr>
            <p:ph idx="1" type="body"/>
          </p:nvPr>
        </p:nvSpPr>
        <p:spPr>
          <a:xfrm>
            <a:off x="1458900" y="4545775"/>
            <a:ext cx="15376800" cy="3160800"/>
          </a:xfrm>
          <a:prstGeom prst="rect">
            <a:avLst/>
          </a:prstGeom>
          <a:noFill/>
          <a:ln>
            <a:noFill/>
          </a:ln>
        </p:spPr>
        <p:txBody>
          <a:bodyPr anchorCtr="0" anchor="t" bIns="167625" lIns="167625" spcFirstLastPara="1" rIns="167625" wrap="square" tIns="167625">
            <a:normAutofit/>
          </a:bodyPr>
          <a:lstStyle>
            <a:lvl1pPr indent="-381000" lvl="0" marL="457200" algn="l">
              <a:lnSpc>
                <a:spcPct val="115000"/>
              </a:lnSpc>
              <a:spcBef>
                <a:spcPts val="0"/>
              </a:spcBef>
              <a:spcAft>
                <a:spcPts val="0"/>
              </a:spcAft>
              <a:buClr>
                <a:schemeClr val="lt1"/>
              </a:buClr>
              <a:buSzPts val="2400"/>
              <a:buChar char="●"/>
              <a:defRPr>
                <a:solidFill>
                  <a:schemeClr val="lt1"/>
                </a:solidFill>
              </a:defRPr>
            </a:lvl1pPr>
            <a:lvl2pPr indent="-355600" lvl="1" marL="914400" algn="l">
              <a:lnSpc>
                <a:spcPct val="115000"/>
              </a:lnSpc>
              <a:spcBef>
                <a:spcPts val="0"/>
              </a:spcBef>
              <a:spcAft>
                <a:spcPts val="0"/>
              </a:spcAft>
              <a:buClr>
                <a:schemeClr val="lt1"/>
              </a:buClr>
              <a:buSzPts val="2000"/>
              <a:buChar char="○"/>
              <a:defRPr>
                <a:solidFill>
                  <a:schemeClr val="lt1"/>
                </a:solidFill>
              </a:defRPr>
            </a:lvl2pPr>
            <a:lvl3pPr indent="-355600" lvl="2" marL="1371600" algn="l">
              <a:lnSpc>
                <a:spcPct val="115000"/>
              </a:lnSpc>
              <a:spcBef>
                <a:spcPts val="0"/>
              </a:spcBef>
              <a:spcAft>
                <a:spcPts val="0"/>
              </a:spcAft>
              <a:buClr>
                <a:schemeClr val="lt1"/>
              </a:buClr>
              <a:buSzPts val="2000"/>
              <a:buChar char="■"/>
              <a:defRPr>
                <a:solidFill>
                  <a:schemeClr val="lt1"/>
                </a:solidFill>
              </a:defRPr>
            </a:lvl3pPr>
            <a:lvl4pPr indent="-355600" lvl="3" marL="1828800" algn="l">
              <a:lnSpc>
                <a:spcPct val="115000"/>
              </a:lnSpc>
              <a:spcBef>
                <a:spcPts val="0"/>
              </a:spcBef>
              <a:spcAft>
                <a:spcPts val="0"/>
              </a:spcAft>
              <a:buClr>
                <a:schemeClr val="lt1"/>
              </a:buClr>
              <a:buSzPts val="2000"/>
              <a:buChar char="●"/>
              <a:defRPr>
                <a:solidFill>
                  <a:schemeClr val="lt1"/>
                </a:solidFill>
              </a:defRPr>
            </a:lvl4pPr>
            <a:lvl5pPr indent="-355600" lvl="4" marL="2286000" algn="l">
              <a:lnSpc>
                <a:spcPct val="115000"/>
              </a:lnSpc>
              <a:spcBef>
                <a:spcPts val="0"/>
              </a:spcBef>
              <a:spcAft>
                <a:spcPts val="0"/>
              </a:spcAft>
              <a:buClr>
                <a:schemeClr val="lt1"/>
              </a:buClr>
              <a:buSzPts val="2000"/>
              <a:buChar char="○"/>
              <a:defRPr>
                <a:solidFill>
                  <a:schemeClr val="lt1"/>
                </a:solidFill>
              </a:defRPr>
            </a:lvl5pPr>
            <a:lvl6pPr indent="-355600" lvl="5" marL="2743200" algn="l">
              <a:lnSpc>
                <a:spcPct val="115000"/>
              </a:lnSpc>
              <a:spcBef>
                <a:spcPts val="0"/>
              </a:spcBef>
              <a:spcAft>
                <a:spcPts val="0"/>
              </a:spcAft>
              <a:buClr>
                <a:schemeClr val="lt1"/>
              </a:buClr>
              <a:buSzPts val="2000"/>
              <a:buChar char="■"/>
              <a:defRPr>
                <a:solidFill>
                  <a:schemeClr val="lt1"/>
                </a:solidFill>
              </a:defRPr>
            </a:lvl6pPr>
            <a:lvl7pPr indent="-355600" lvl="6" marL="3200400" algn="l">
              <a:lnSpc>
                <a:spcPct val="115000"/>
              </a:lnSpc>
              <a:spcBef>
                <a:spcPts val="0"/>
              </a:spcBef>
              <a:spcAft>
                <a:spcPts val="0"/>
              </a:spcAft>
              <a:buClr>
                <a:schemeClr val="lt1"/>
              </a:buClr>
              <a:buSzPts val="2000"/>
              <a:buChar char="●"/>
              <a:defRPr>
                <a:solidFill>
                  <a:schemeClr val="lt1"/>
                </a:solidFill>
              </a:defRPr>
            </a:lvl7pPr>
            <a:lvl8pPr indent="-355600" lvl="7" marL="3657600" algn="l">
              <a:lnSpc>
                <a:spcPct val="115000"/>
              </a:lnSpc>
              <a:spcBef>
                <a:spcPts val="0"/>
              </a:spcBef>
              <a:spcAft>
                <a:spcPts val="0"/>
              </a:spcAft>
              <a:buClr>
                <a:schemeClr val="lt1"/>
              </a:buClr>
              <a:buSzPts val="2000"/>
              <a:buChar char="○"/>
              <a:defRPr>
                <a:solidFill>
                  <a:schemeClr val="lt1"/>
                </a:solidFill>
              </a:defRPr>
            </a:lvl8pPr>
            <a:lvl9pPr indent="-355600" lvl="8" marL="4114800" algn="l">
              <a:lnSpc>
                <a:spcPct val="115000"/>
              </a:lnSpc>
              <a:spcBef>
                <a:spcPts val="0"/>
              </a:spcBef>
              <a:spcAft>
                <a:spcPts val="0"/>
              </a:spcAft>
              <a:buClr>
                <a:schemeClr val="lt1"/>
              </a:buClr>
              <a:buSzPts val="2000"/>
              <a:buChar char="■"/>
              <a:defRPr>
                <a:solidFill>
                  <a:schemeClr val="lt1"/>
                </a:solidFill>
              </a:defRPr>
            </a:lvl9pPr>
          </a:lstStyle>
          <a:p/>
        </p:txBody>
      </p:sp>
      <p:sp>
        <p:nvSpPr>
          <p:cNvPr id="81" name="Google Shape;81;g26b992c8b9e_1_783"/>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2">
  <p:cSld name="Content_2">
    <p:spTree>
      <p:nvGrpSpPr>
        <p:cNvPr id="82" name="Shape 82"/>
        <p:cNvGrpSpPr/>
        <p:nvPr/>
      </p:nvGrpSpPr>
      <p:grpSpPr>
        <a:xfrm>
          <a:off x="0" y="0"/>
          <a:ext cx="0" cy="0"/>
          <a:chOff x="0" y="0"/>
          <a:chExt cx="0" cy="0"/>
        </a:xfrm>
      </p:grpSpPr>
      <p:pic>
        <p:nvPicPr>
          <p:cNvPr descr="Shape&#10;&#10;Description automatically generated with medium confidence" id="83" name="Google Shape;83;g26b992c8b9e_1_790"/>
          <p:cNvPicPr preferRelativeResize="0"/>
          <p:nvPr/>
        </p:nvPicPr>
        <p:blipFill rotWithShape="1">
          <a:blip r:embed="rId2">
            <a:alphaModFix/>
          </a:blip>
          <a:srcRect b="0" l="0" r="0" t="0"/>
          <a:stretch/>
        </p:blipFill>
        <p:spPr>
          <a:xfrm>
            <a:off x="689392" y="9393131"/>
            <a:ext cx="3131850" cy="547652"/>
          </a:xfrm>
          <a:prstGeom prst="rect">
            <a:avLst/>
          </a:prstGeom>
          <a:noFill/>
          <a:ln>
            <a:noFill/>
          </a:ln>
        </p:spPr>
      </p:pic>
      <p:sp>
        <p:nvSpPr>
          <p:cNvPr id="84" name="Google Shape;84;g26b992c8b9e_1_790"/>
          <p:cNvSpPr txBox="1"/>
          <p:nvPr>
            <p:ph type="title"/>
          </p:nvPr>
        </p:nvSpPr>
        <p:spPr>
          <a:xfrm>
            <a:off x="635268" y="228618"/>
            <a:ext cx="15343800" cy="942600"/>
          </a:xfrm>
          <a:prstGeom prst="rect">
            <a:avLst/>
          </a:prstGeom>
          <a:noFill/>
          <a:ln>
            <a:noFill/>
          </a:ln>
        </p:spPr>
        <p:txBody>
          <a:bodyPr anchorCtr="0" anchor="ctr" bIns="83775" lIns="167625" spcFirstLastPara="1" rIns="167625" wrap="square" tIns="83775">
            <a:noAutofit/>
          </a:bodyPr>
          <a:lstStyle>
            <a:lvl1pPr lvl="0" algn="l">
              <a:lnSpc>
                <a:spcPct val="90000"/>
              </a:lnSpc>
              <a:spcBef>
                <a:spcPts val="0"/>
              </a:spcBef>
              <a:spcAft>
                <a:spcPts val="0"/>
              </a:spcAft>
              <a:buClr>
                <a:srgbClr val="666666"/>
              </a:buClr>
              <a:buSzPts val="5100"/>
              <a:buFont typeface="Montserrat"/>
              <a:buNone/>
              <a:defRPr i="0">
                <a:solidFill>
                  <a:srgbClr val="666666"/>
                </a:solidFill>
                <a:latin typeface="Montserrat"/>
                <a:ea typeface="Montserrat"/>
                <a:cs typeface="Montserrat"/>
                <a:sym typeface="Montserrat"/>
              </a:defRPr>
            </a:lvl1pPr>
            <a:lvl2pPr lvl="1"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2pPr>
            <a:lvl3pPr lvl="2"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3pPr>
            <a:lvl4pPr lvl="3"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4pPr>
            <a:lvl5pPr lvl="4"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5pPr>
            <a:lvl6pPr lvl="5"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6pPr>
            <a:lvl7pPr lvl="6"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7pPr>
            <a:lvl8pPr lvl="7"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8pPr>
            <a:lvl9pPr lvl="8" algn="l">
              <a:lnSpc>
                <a:spcPct val="100000"/>
              </a:lnSpc>
              <a:spcBef>
                <a:spcPts val="0"/>
              </a:spcBef>
              <a:spcAft>
                <a:spcPts val="0"/>
              </a:spcAft>
              <a:buClr>
                <a:srgbClr val="666666"/>
              </a:buClr>
              <a:buSzPts val="5100"/>
              <a:buFont typeface="Montserrat"/>
              <a:buNone/>
              <a:defRPr>
                <a:solidFill>
                  <a:srgbClr val="666666"/>
                </a:solidFill>
                <a:latin typeface="Montserrat"/>
                <a:ea typeface="Montserrat"/>
                <a:cs typeface="Montserrat"/>
                <a:sym typeface="Montserrat"/>
              </a:defRPr>
            </a:lvl9pPr>
          </a:lstStyle>
          <a:p/>
        </p:txBody>
      </p:sp>
      <p:sp>
        <p:nvSpPr>
          <p:cNvPr id="85" name="Google Shape;85;g26b992c8b9e_1_790"/>
          <p:cNvSpPr txBox="1"/>
          <p:nvPr>
            <p:ph idx="12" type="sldNum"/>
          </p:nvPr>
        </p:nvSpPr>
        <p:spPr>
          <a:xfrm>
            <a:off x="16338296" y="9585330"/>
            <a:ext cx="1284000" cy="547800"/>
          </a:xfrm>
          <a:prstGeom prst="rect">
            <a:avLst/>
          </a:prstGeom>
          <a:noFill/>
          <a:ln>
            <a:noFill/>
          </a:ln>
        </p:spPr>
        <p:txBody>
          <a:bodyPr anchorCtr="0" anchor="t" bIns="83775" lIns="167625" spcFirstLastPara="1" rIns="167625" wrap="square" tIns="83775">
            <a:norm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PH"/>
              <a:t>‹#›</a:t>
            </a:fld>
            <a:endParaRPr/>
          </a:p>
        </p:txBody>
      </p:sp>
      <p:cxnSp>
        <p:nvCxnSpPr>
          <p:cNvPr id="86" name="Google Shape;86;g26b992c8b9e_1_790"/>
          <p:cNvCxnSpPr/>
          <p:nvPr/>
        </p:nvCxnSpPr>
        <p:spPr>
          <a:xfrm>
            <a:off x="0" y="1135463"/>
            <a:ext cx="17652600" cy="0"/>
          </a:xfrm>
          <a:prstGeom prst="straightConnector1">
            <a:avLst/>
          </a:prstGeom>
          <a:noFill/>
          <a:ln cap="flat" cmpd="sng" w="9525">
            <a:solidFill>
              <a:srgbClr val="35AAD7"/>
            </a:solidFill>
            <a:prstDash val="solid"/>
            <a:miter lim="800000"/>
            <a:headEnd len="sm" w="sm" type="none"/>
            <a:tailEnd len="sm" w="sm" type="none"/>
          </a:ln>
        </p:spPr>
      </p:cxnSp>
      <p:cxnSp>
        <p:nvCxnSpPr>
          <p:cNvPr id="87" name="Google Shape;87;g26b992c8b9e_1_790"/>
          <p:cNvCxnSpPr/>
          <p:nvPr/>
        </p:nvCxnSpPr>
        <p:spPr>
          <a:xfrm>
            <a:off x="635250" y="9258713"/>
            <a:ext cx="17678400" cy="0"/>
          </a:xfrm>
          <a:prstGeom prst="straightConnector1">
            <a:avLst/>
          </a:prstGeom>
          <a:noFill/>
          <a:ln cap="flat" cmpd="sng" w="9525">
            <a:solidFill>
              <a:srgbClr val="90278E"/>
            </a:solidFill>
            <a:prstDash val="solid"/>
            <a:miter lim="800000"/>
            <a:headEnd len="sm" w="sm" type="none"/>
            <a:tailEnd len="sm" w="sm" type="none"/>
          </a:ln>
        </p:spPr>
      </p:cxnSp>
      <p:sp>
        <p:nvSpPr>
          <p:cNvPr id="88" name="Google Shape;88;g26b992c8b9e_1_790"/>
          <p:cNvSpPr txBox="1"/>
          <p:nvPr/>
        </p:nvSpPr>
        <p:spPr>
          <a:xfrm>
            <a:off x="4811190" y="9569031"/>
            <a:ext cx="6717600" cy="477000"/>
          </a:xfrm>
          <a:prstGeom prst="rect">
            <a:avLst/>
          </a:prstGeom>
          <a:noFill/>
          <a:ln>
            <a:noFill/>
          </a:ln>
        </p:spPr>
        <p:txBody>
          <a:bodyPr anchorCtr="0" anchor="t" bIns="83775" lIns="167625" spcFirstLastPara="1" rIns="167625" wrap="square" tIns="83775">
            <a:spAutoFit/>
          </a:bodyPr>
          <a:lstStyle/>
          <a:p>
            <a:pPr indent="0" lvl="0" marL="0" marR="0" rtl="0" algn="l">
              <a:lnSpc>
                <a:spcPct val="100000"/>
              </a:lnSpc>
              <a:spcBef>
                <a:spcPts val="0"/>
              </a:spcBef>
              <a:spcAft>
                <a:spcPts val="0"/>
              </a:spcAft>
              <a:buClr>
                <a:srgbClr val="000000"/>
              </a:buClr>
              <a:buSzPts val="2000"/>
              <a:buFont typeface="Arial"/>
              <a:buNone/>
            </a:pPr>
            <a:r>
              <a:rPr b="0" i="0" lang="en-PH" sz="2000" u="none" cap="none" strike="noStrike">
                <a:solidFill>
                  <a:srgbClr val="666666"/>
                </a:solidFill>
                <a:latin typeface="Montserrat"/>
                <a:ea typeface="Montserrat"/>
                <a:cs typeface="Montserrat"/>
                <a:sym typeface="Montserrat"/>
              </a:rPr>
              <a:t>Building Bridges   •   未来への懸け橋</a:t>
            </a:r>
            <a:endParaRPr b="0" i="0" sz="2000" u="none" cap="none" strike="noStrike">
              <a:solidFill>
                <a:srgbClr val="666666"/>
              </a:solidFill>
              <a:latin typeface="Montserrat"/>
              <a:ea typeface="Montserrat"/>
              <a:cs typeface="Montserrat"/>
              <a:sym typeface="Montserrat"/>
            </a:endParaRPr>
          </a:p>
        </p:txBody>
      </p:sp>
      <p:sp>
        <p:nvSpPr>
          <p:cNvPr id="89" name="Google Shape;89;g26b992c8b9e_1_790"/>
          <p:cNvSpPr txBox="1"/>
          <p:nvPr>
            <p:ph idx="1" type="body"/>
          </p:nvPr>
        </p:nvSpPr>
        <p:spPr>
          <a:xfrm>
            <a:off x="811800" y="1620000"/>
            <a:ext cx="16664400" cy="7047000"/>
          </a:xfrm>
          <a:prstGeom prst="rect">
            <a:avLst/>
          </a:prstGeom>
          <a:noFill/>
          <a:ln>
            <a:noFill/>
          </a:ln>
        </p:spPr>
        <p:txBody>
          <a:bodyPr anchorCtr="0" anchor="t" bIns="167625" lIns="167625" spcFirstLastPara="1" rIns="167625" wrap="square" tIns="167625">
            <a:normAutofit/>
          </a:bodyPr>
          <a:lstStyle>
            <a:lvl1pPr indent="-406400" lvl="0" marL="457200" algn="l">
              <a:lnSpc>
                <a:spcPct val="115000"/>
              </a:lnSpc>
              <a:spcBef>
                <a:spcPts val="0"/>
              </a:spcBef>
              <a:spcAft>
                <a:spcPts val="0"/>
              </a:spcAft>
              <a:buSzPts val="2800"/>
              <a:buFont typeface="Montserrat"/>
              <a:buChar char="●"/>
              <a:defRPr sz="2800">
                <a:latin typeface="Montserrat"/>
                <a:ea typeface="Montserrat"/>
                <a:cs typeface="Montserrat"/>
                <a:sym typeface="Montserrat"/>
              </a:defRPr>
            </a:lvl1pPr>
            <a:lvl2pPr indent="-381000" lvl="1" marL="914400" algn="l">
              <a:lnSpc>
                <a:spcPct val="115000"/>
              </a:lnSpc>
              <a:spcBef>
                <a:spcPts val="1500"/>
              </a:spcBef>
              <a:spcAft>
                <a:spcPts val="0"/>
              </a:spcAft>
              <a:buSzPts val="2400"/>
              <a:buFont typeface="Montserrat"/>
              <a:buChar char="○"/>
              <a:defRPr sz="2400">
                <a:latin typeface="Montserrat"/>
                <a:ea typeface="Montserrat"/>
                <a:cs typeface="Montserrat"/>
                <a:sym typeface="Montserrat"/>
              </a:defRPr>
            </a:lvl2pPr>
            <a:lvl3pPr indent="-355600" lvl="2" marL="1371600" algn="l">
              <a:lnSpc>
                <a:spcPct val="115000"/>
              </a:lnSpc>
              <a:spcBef>
                <a:spcPts val="1500"/>
              </a:spcBef>
              <a:spcAft>
                <a:spcPts val="0"/>
              </a:spcAft>
              <a:buSzPts val="2000"/>
              <a:buFont typeface="Montserrat"/>
              <a:buChar char="■"/>
              <a:defRPr>
                <a:latin typeface="Montserrat"/>
                <a:ea typeface="Montserrat"/>
                <a:cs typeface="Montserrat"/>
                <a:sym typeface="Montserrat"/>
              </a:defRPr>
            </a:lvl3pPr>
            <a:lvl4pPr indent="-355600" lvl="3" marL="1828800" algn="l">
              <a:lnSpc>
                <a:spcPct val="115000"/>
              </a:lnSpc>
              <a:spcBef>
                <a:spcPts val="1500"/>
              </a:spcBef>
              <a:spcAft>
                <a:spcPts val="0"/>
              </a:spcAft>
              <a:buSzPts val="2000"/>
              <a:buFont typeface="Montserrat"/>
              <a:buChar char="●"/>
              <a:defRPr>
                <a:latin typeface="Montserrat"/>
                <a:ea typeface="Montserrat"/>
                <a:cs typeface="Montserrat"/>
                <a:sym typeface="Montserrat"/>
              </a:defRPr>
            </a:lvl4pPr>
            <a:lvl5pPr indent="-355600" lvl="4" marL="2286000" algn="l">
              <a:lnSpc>
                <a:spcPct val="115000"/>
              </a:lnSpc>
              <a:spcBef>
                <a:spcPts val="1500"/>
              </a:spcBef>
              <a:spcAft>
                <a:spcPts val="0"/>
              </a:spcAft>
              <a:buSzPts val="2000"/>
              <a:buFont typeface="Montserrat"/>
              <a:buChar char="○"/>
              <a:defRPr>
                <a:latin typeface="Montserrat"/>
                <a:ea typeface="Montserrat"/>
                <a:cs typeface="Montserrat"/>
                <a:sym typeface="Montserrat"/>
              </a:defRPr>
            </a:lvl5pPr>
            <a:lvl6pPr indent="-355600" lvl="5" marL="2743200" algn="l">
              <a:lnSpc>
                <a:spcPct val="115000"/>
              </a:lnSpc>
              <a:spcBef>
                <a:spcPts val="1500"/>
              </a:spcBef>
              <a:spcAft>
                <a:spcPts val="0"/>
              </a:spcAft>
              <a:buSzPts val="2000"/>
              <a:buFont typeface="Montserrat"/>
              <a:buChar char="■"/>
              <a:defRPr>
                <a:latin typeface="Montserrat"/>
                <a:ea typeface="Montserrat"/>
                <a:cs typeface="Montserrat"/>
                <a:sym typeface="Montserrat"/>
              </a:defRPr>
            </a:lvl6pPr>
            <a:lvl7pPr indent="-355600" lvl="6" marL="3200400" algn="l">
              <a:lnSpc>
                <a:spcPct val="115000"/>
              </a:lnSpc>
              <a:spcBef>
                <a:spcPts val="1500"/>
              </a:spcBef>
              <a:spcAft>
                <a:spcPts val="0"/>
              </a:spcAft>
              <a:buSzPts val="2000"/>
              <a:buFont typeface="Montserrat"/>
              <a:buChar char="●"/>
              <a:defRPr>
                <a:latin typeface="Montserrat"/>
                <a:ea typeface="Montserrat"/>
                <a:cs typeface="Montserrat"/>
                <a:sym typeface="Montserrat"/>
              </a:defRPr>
            </a:lvl7pPr>
            <a:lvl8pPr indent="-355600" lvl="7" marL="3657600" algn="l">
              <a:lnSpc>
                <a:spcPct val="115000"/>
              </a:lnSpc>
              <a:spcBef>
                <a:spcPts val="1500"/>
              </a:spcBef>
              <a:spcAft>
                <a:spcPts val="0"/>
              </a:spcAft>
              <a:buSzPts val="2000"/>
              <a:buFont typeface="Montserrat"/>
              <a:buChar char="○"/>
              <a:defRPr>
                <a:latin typeface="Montserrat"/>
                <a:ea typeface="Montserrat"/>
                <a:cs typeface="Montserrat"/>
                <a:sym typeface="Montserrat"/>
              </a:defRPr>
            </a:lvl8pPr>
            <a:lvl9pPr indent="-355600" lvl="8" marL="4114800" algn="l">
              <a:lnSpc>
                <a:spcPct val="115000"/>
              </a:lnSpc>
              <a:spcBef>
                <a:spcPts val="1500"/>
              </a:spcBef>
              <a:spcAft>
                <a:spcPts val="1500"/>
              </a:spcAft>
              <a:buSzPts val="2000"/>
              <a:buFont typeface="Montserrat"/>
              <a:buChar char="■"/>
              <a:defRPr>
                <a:latin typeface="Montserrat"/>
                <a:ea typeface="Montserrat"/>
                <a:cs typeface="Montserrat"/>
                <a:sym typeface="Montserrat"/>
              </a:defRPr>
            </a:lvl9pPr>
          </a:lstStyle>
          <a:p/>
        </p:txBody>
      </p:sp>
    </p:spTree>
  </p:cSld>
  <p:clrMapOvr>
    <a:masterClrMapping/>
  </p:clrMapOvr>
  <p:extLst>
    <p:ext uri="{DCECCB84-F9BA-43D5-87BE-67443E8EF086}">
      <p15:sldGuideLst>
        <p15:guide id="1" pos="512">
          <p15:clr>
            <a:srgbClr val="FA7B17"/>
          </p15:clr>
        </p15:guide>
        <p15:guide id="2" pos="11008">
          <p15:clr>
            <a:srgbClr val="FA7B17"/>
          </p15:clr>
        </p15:guide>
        <p15:guide id="3" orient="horz" pos="1020">
          <p15:clr>
            <a:srgbClr val="FA7B17"/>
          </p15:clr>
        </p15:guide>
        <p15:guide id="4" orient="horz" pos="5460">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p:cSld name="Section">
    <p:bg>
      <p:bgPr>
        <a:solidFill>
          <a:srgbClr val="F7931A"/>
        </a:solidFill>
      </p:bgPr>
    </p:bg>
    <p:spTree>
      <p:nvGrpSpPr>
        <p:cNvPr id="16" name="Shape 16"/>
        <p:cNvGrpSpPr/>
        <p:nvPr/>
      </p:nvGrpSpPr>
      <p:grpSpPr>
        <a:xfrm>
          <a:off x="0" y="0"/>
          <a:ext cx="0" cy="0"/>
          <a:chOff x="0" y="0"/>
          <a:chExt cx="0" cy="0"/>
        </a:xfrm>
      </p:grpSpPr>
      <p:sp>
        <p:nvSpPr>
          <p:cNvPr id="17" name="Google Shape;17;g26b992c8b9e_1_722"/>
          <p:cNvSpPr txBox="1"/>
          <p:nvPr>
            <p:ph idx="12" type="sldNum"/>
          </p:nvPr>
        </p:nvSpPr>
        <p:spPr>
          <a:xfrm>
            <a:off x="16338296" y="9585330"/>
            <a:ext cx="1284000" cy="547800"/>
          </a:xfrm>
          <a:prstGeom prst="rect">
            <a:avLst/>
          </a:prstGeom>
          <a:noFill/>
          <a:ln>
            <a:noFill/>
          </a:ln>
        </p:spPr>
        <p:txBody>
          <a:bodyPr anchorCtr="0" anchor="t" bIns="83775" lIns="167625" spcFirstLastPara="1" rIns="167625" wrap="square" tIns="83775">
            <a:norm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PH"/>
              <a:t>‹#›</a:t>
            </a:fld>
            <a:endParaRPr/>
          </a:p>
        </p:txBody>
      </p:sp>
      <p:sp>
        <p:nvSpPr>
          <p:cNvPr id="18" name="Google Shape;18;g26b992c8b9e_1_722"/>
          <p:cNvSpPr txBox="1"/>
          <p:nvPr>
            <p:ph type="ctrTitle"/>
          </p:nvPr>
        </p:nvSpPr>
        <p:spPr>
          <a:xfrm>
            <a:off x="1360725" y="4229060"/>
            <a:ext cx="11159400" cy="1143000"/>
          </a:xfrm>
          <a:prstGeom prst="rect">
            <a:avLst/>
          </a:prstGeom>
          <a:noFill/>
          <a:ln>
            <a:noFill/>
          </a:ln>
        </p:spPr>
        <p:txBody>
          <a:bodyPr anchorCtr="0" anchor="ctr" bIns="83775" lIns="167625" spcFirstLastPara="1" rIns="167625" wrap="square" tIns="83775">
            <a:noAutofit/>
          </a:bodyPr>
          <a:lstStyle>
            <a:lvl1pPr lvl="0" algn="l">
              <a:lnSpc>
                <a:spcPct val="105000"/>
              </a:lnSpc>
              <a:spcBef>
                <a:spcPts val="0"/>
              </a:spcBef>
              <a:spcAft>
                <a:spcPts val="0"/>
              </a:spcAft>
              <a:buClr>
                <a:schemeClr val="lt1"/>
              </a:buClr>
              <a:buSzPts val="7300"/>
              <a:buFont typeface="Montserrat SemiBold"/>
              <a:buNone/>
              <a:defRPr b="0" i="0" sz="7300">
                <a:solidFill>
                  <a:schemeClr val="lt1"/>
                </a:solidFill>
                <a:latin typeface="Montserrat SemiBold"/>
                <a:ea typeface="Montserrat SemiBold"/>
                <a:cs typeface="Montserrat SemiBold"/>
                <a:sym typeface="Montserrat SemiBold"/>
              </a:defRPr>
            </a:lvl1pPr>
            <a:lvl2pPr lvl="1"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2pPr>
            <a:lvl3pPr lvl="2"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3pPr>
            <a:lvl4pPr lvl="3"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4pPr>
            <a:lvl5pPr lvl="4"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5pPr>
            <a:lvl6pPr lvl="5"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6pPr>
            <a:lvl7pPr lvl="6"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7pPr>
            <a:lvl8pPr lvl="7"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8pPr>
            <a:lvl9pPr lvl="8" algn="l">
              <a:lnSpc>
                <a:spcPct val="100000"/>
              </a:lnSpc>
              <a:spcBef>
                <a:spcPts val="0"/>
              </a:spcBef>
              <a:spcAft>
                <a:spcPts val="0"/>
              </a:spcAft>
              <a:buSzPts val="7300"/>
              <a:buFont typeface="Montserrat SemiBold"/>
              <a:buNone/>
              <a:defRPr b="0" sz="7300">
                <a:latin typeface="Montserrat SemiBold"/>
                <a:ea typeface="Montserrat SemiBold"/>
                <a:cs typeface="Montserrat SemiBold"/>
                <a:sym typeface="Montserrat SemiBold"/>
              </a:defRPr>
            </a:lvl9pPr>
          </a:lstStyle>
          <a:p/>
        </p:txBody>
      </p:sp>
      <p:pic>
        <p:nvPicPr>
          <p:cNvPr id="19" name="Google Shape;19;g26b992c8b9e_1_722"/>
          <p:cNvPicPr preferRelativeResize="0"/>
          <p:nvPr/>
        </p:nvPicPr>
        <p:blipFill rotWithShape="1">
          <a:blip r:embed="rId2">
            <a:alphaModFix/>
          </a:blip>
          <a:srcRect b="0" l="0" r="0" t="0"/>
          <a:stretch/>
        </p:blipFill>
        <p:spPr>
          <a:xfrm>
            <a:off x="12520125" y="2665053"/>
            <a:ext cx="4271000" cy="42710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p:cSld name="End Slide">
    <p:bg>
      <p:bgPr>
        <a:solidFill>
          <a:srgbClr val="F7931A"/>
        </a:solidFill>
      </p:bgPr>
    </p:bg>
    <p:spTree>
      <p:nvGrpSpPr>
        <p:cNvPr id="20" name="Shape 20"/>
        <p:cNvGrpSpPr/>
        <p:nvPr/>
      </p:nvGrpSpPr>
      <p:grpSpPr>
        <a:xfrm>
          <a:off x="0" y="0"/>
          <a:ext cx="0" cy="0"/>
          <a:chOff x="0" y="0"/>
          <a:chExt cx="0" cy="0"/>
        </a:xfrm>
      </p:grpSpPr>
      <p:pic>
        <p:nvPicPr>
          <p:cNvPr id="21" name="Google Shape;21;g26b992c8b9e_1_735"/>
          <p:cNvPicPr preferRelativeResize="0"/>
          <p:nvPr/>
        </p:nvPicPr>
        <p:blipFill rotWithShape="1">
          <a:blip r:embed="rId2">
            <a:alphaModFix/>
          </a:blip>
          <a:srcRect b="0" l="0" r="0" t="0"/>
          <a:stretch/>
        </p:blipFill>
        <p:spPr>
          <a:xfrm>
            <a:off x="6640925" y="2325750"/>
            <a:ext cx="4737700" cy="4737700"/>
          </a:xfrm>
          <a:prstGeom prst="rect">
            <a:avLst/>
          </a:prstGeom>
          <a:noFill/>
          <a:ln>
            <a:noFill/>
          </a:ln>
        </p:spPr>
      </p:pic>
      <p:pic>
        <p:nvPicPr>
          <p:cNvPr id="22" name="Google Shape;22;g26b992c8b9e_1_735"/>
          <p:cNvPicPr preferRelativeResize="0"/>
          <p:nvPr/>
        </p:nvPicPr>
        <p:blipFill rotWithShape="1">
          <a:blip r:embed="rId3">
            <a:alphaModFix/>
          </a:blip>
          <a:srcRect b="0" l="0" r="0" t="0"/>
          <a:stretch/>
        </p:blipFill>
        <p:spPr>
          <a:xfrm>
            <a:off x="7461300" y="6241700"/>
            <a:ext cx="3096950" cy="54197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cSld name="Image">
    <p:spTree>
      <p:nvGrpSpPr>
        <p:cNvPr id="23" name="Shape 23"/>
        <p:cNvGrpSpPr/>
        <p:nvPr/>
      </p:nvGrpSpPr>
      <p:grpSpPr>
        <a:xfrm>
          <a:off x="0" y="0"/>
          <a:ext cx="0" cy="0"/>
          <a:chOff x="0" y="0"/>
          <a:chExt cx="0" cy="0"/>
        </a:xfrm>
      </p:grpSpPr>
      <p:sp>
        <p:nvSpPr>
          <p:cNvPr id="24" name="Google Shape;24;g26b992c8b9e_1_726"/>
          <p:cNvSpPr/>
          <p:nvPr>
            <p:ph idx="2" type="pic"/>
          </p:nvPr>
        </p:nvSpPr>
        <p:spPr>
          <a:xfrm>
            <a:off x="637104" y="2762250"/>
            <a:ext cx="5810400" cy="5810400"/>
          </a:xfrm>
          <a:prstGeom prst="rect">
            <a:avLst/>
          </a:prstGeom>
          <a:noFill/>
          <a:ln>
            <a:noFill/>
          </a:ln>
        </p:spPr>
      </p:sp>
      <p:sp>
        <p:nvSpPr>
          <p:cNvPr id="25" name="Google Shape;25;g26b992c8b9e_1_726"/>
          <p:cNvSpPr txBox="1"/>
          <p:nvPr>
            <p:ph idx="12" type="sldNum"/>
          </p:nvPr>
        </p:nvSpPr>
        <p:spPr>
          <a:xfrm>
            <a:off x="16338296" y="9585330"/>
            <a:ext cx="1284000" cy="547800"/>
          </a:xfrm>
          <a:prstGeom prst="rect">
            <a:avLst/>
          </a:prstGeom>
          <a:noFill/>
          <a:ln>
            <a:noFill/>
          </a:ln>
        </p:spPr>
        <p:txBody>
          <a:bodyPr anchorCtr="0" anchor="t" bIns="83775" lIns="167625" spcFirstLastPara="1" rIns="167625" wrap="square" tIns="83775">
            <a:norm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rgbClr val="A5A5A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PH"/>
              <a:t>‹#›</a:t>
            </a:fld>
            <a:endParaRPr/>
          </a:p>
        </p:txBody>
      </p:sp>
      <p:sp>
        <p:nvSpPr>
          <p:cNvPr id="26" name="Google Shape;26;g26b992c8b9e_1_726"/>
          <p:cNvSpPr txBox="1"/>
          <p:nvPr>
            <p:ph idx="1" type="body"/>
          </p:nvPr>
        </p:nvSpPr>
        <p:spPr>
          <a:xfrm>
            <a:off x="8699064" y="2762250"/>
            <a:ext cx="7280400" cy="5810400"/>
          </a:xfrm>
          <a:prstGeom prst="rect">
            <a:avLst/>
          </a:prstGeom>
          <a:noFill/>
          <a:ln>
            <a:noFill/>
          </a:ln>
        </p:spPr>
        <p:txBody>
          <a:bodyPr anchorCtr="0" anchor="t" bIns="83775" lIns="167625" spcFirstLastPara="1" rIns="167625" wrap="square" tIns="83775">
            <a:normAutofit/>
          </a:bodyPr>
          <a:lstStyle>
            <a:lvl1pPr indent="-228600" lvl="0" marL="457200" marR="0" algn="l">
              <a:lnSpc>
                <a:spcPct val="90000"/>
              </a:lnSpc>
              <a:spcBef>
                <a:spcPts val="1800"/>
              </a:spcBef>
              <a:spcAft>
                <a:spcPts val="0"/>
              </a:spcAft>
              <a:buClr>
                <a:schemeClr val="dk1"/>
              </a:buClr>
              <a:buSzPts val="5100"/>
              <a:buFont typeface="Arial"/>
              <a:buNone/>
              <a:defRPr b="0">
                <a:latin typeface="Calibri"/>
                <a:ea typeface="Calibri"/>
                <a:cs typeface="Calibri"/>
                <a:sym typeface="Calibri"/>
              </a:defRPr>
            </a:lvl1pPr>
            <a:lvl2pPr indent="-228600" lvl="1" marL="914400" algn="l">
              <a:lnSpc>
                <a:spcPct val="90000"/>
              </a:lnSpc>
              <a:spcBef>
                <a:spcPts val="900"/>
              </a:spcBef>
              <a:spcAft>
                <a:spcPts val="0"/>
              </a:spcAft>
              <a:buClr>
                <a:schemeClr val="dk1"/>
              </a:buClr>
              <a:buSzPts val="4400"/>
              <a:buNone/>
              <a:defRPr>
                <a:latin typeface="Calibri"/>
                <a:ea typeface="Calibri"/>
                <a:cs typeface="Calibri"/>
                <a:sym typeface="Calibri"/>
              </a:defRPr>
            </a:lvl2pPr>
            <a:lvl3pPr indent="-228600" lvl="2" marL="1371600" algn="l">
              <a:lnSpc>
                <a:spcPct val="90000"/>
              </a:lnSpc>
              <a:spcBef>
                <a:spcPts val="2200"/>
              </a:spcBef>
              <a:spcAft>
                <a:spcPts val="0"/>
              </a:spcAft>
              <a:buClr>
                <a:schemeClr val="dk1"/>
              </a:buClr>
              <a:buSzPts val="3700"/>
              <a:buNone/>
              <a:defRPr>
                <a:latin typeface="Calibri"/>
                <a:ea typeface="Calibri"/>
                <a:cs typeface="Calibri"/>
                <a:sym typeface="Calibri"/>
              </a:defRPr>
            </a:lvl3pPr>
            <a:lvl4pPr indent="-228600" lvl="3" marL="1828800" algn="l">
              <a:lnSpc>
                <a:spcPct val="90000"/>
              </a:lnSpc>
              <a:spcBef>
                <a:spcPts val="2200"/>
              </a:spcBef>
              <a:spcAft>
                <a:spcPts val="0"/>
              </a:spcAft>
              <a:buClr>
                <a:schemeClr val="dk1"/>
              </a:buClr>
              <a:buSzPts val="3300"/>
              <a:buNone/>
              <a:defRPr>
                <a:latin typeface="Calibri"/>
                <a:ea typeface="Calibri"/>
                <a:cs typeface="Calibri"/>
                <a:sym typeface="Calibri"/>
              </a:defRPr>
            </a:lvl4pPr>
            <a:lvl5pPr indent="-228600" lvl="4" marL="2286000" algn="l">
              <a:lnSpc>
                <a:spcPct val="90000"/>
              </a:lnSpc>
              <a:spcBef>
                <a:spcPts val="2200"/>
              </a:spcBef>
              <a:spcAft>
                <a:spcPts val="0"/>
              </a:spcAft>
              <a:buClr>
                <a:schemeClr val="dk1"/>
              </a:buClr>
              <a:buSzPts val="3300"/>
              <a:buNone/>
              <a:defRPr>
                <a:latin typeface="Calibri"/>
                <a:ea typeface="Calibri"/>
                <a:cs typeface="Calibri"/>
                <a:sym typeface="Calibri"/>
              </a:defRPr>
            </a:lvl5pPr>
            <a:lvl6pPr indent="-438150" lvl="5" marL="2743200" algn="l">
              <a:lnSpc>
                <a:spcPct val="90000"/>
              </a:lnSpc>
              <a:spcBef>
                <a:spcPts val="2200"/>
              </a:spcBef>
              <a:spcAft>
                <a:spcPts val="0"/>
              </a:spcAft>
              <a:buClr>
                <a:schemeClr val="dk1"/>
              </a:buClr>
              <a:buSzPts val="3300"/>
              <a:buChar char="■"/>
              <a:defRPr/>
            </a:lvl6pPr>
            <a:lvl7pPr indent="-438150" lvl="6" marL="3200400" algn="l">
              <a:lnSpc>
                <a:spcPct val="90000"/>
              </a:lnSpc>
              <a:spcBef>
                <a:spcPts val="2200"/>
              </a:spcBef>
              <a:spcAft>
                <a:spcPts val="0"/>
              </a:spcAft>
              <a:buClr>
                <a:schemeClr val="dk1"/>
              </a:buClr>
              <a:buSzPts val="3300"/>
              <a:buChar char="●"/>
              <a:defRPr/>
            </a:lvl7pPr>
            <a:lvl8pPr indent="-438150" lvl="7" marL="3657600" algn="l">
              <a:lnSpc>
                <a:spcPct val="90000"/>
              </a:lnSpc>
              <a:spcBef>
                <a:spcPts val="2200"/>
              </a:spcBef>
              <a:spcAft>
                <a:spcPts val="0"/>
              </a:spcAft>
              <a:buClr>
                <a:schemeClr val="dk1"/>
              </a:buClr>
              <a:buSzPts val="3300"/>
              <a:buChar char="○"/>
              <a:defRPr/>
            </a:lvl8pPr>
            <a:lvl9pPr indent="-438150" lvl="8" marL="4114800" algn="l">
              <a:lnSpc>
                <a:spcPct val="90000"/>
              </a:lnSpc>
              <a:spcBef>
                <a:spcPts val="2200"/>
              </a:spcBef>
              <a:spcAft>
                <a:spcPts val="2200"/>
              </a:spcAft>
              <a:buClr>
                <a:schemeClr val="dk1"/>
              </a:buClr>
              <a:buSzPts val="3300"/>
              <a:buChar char="■"/>
              <a:defRPr/>
            </a:lvl9pPr>
          </a:lstStyle>
          <a:p/>
        </p:txBody>
      </p:sp>
      <p:sp>
        <p:nvSpPr>
          <p:cNvPr id="27" name="Google Shape;27;g26b992c8b9e_1_726"/>
          <p:cNvSpPr txBox="1"/>
          <p:nvPr>
            <p:ph type="title"/>
          </p:nvPr>
        </p:nvSpPr>
        <p:spPr>
          <a:xfrm>
            <a:off x="635268" y="228618"/>
            <a:ext cx="15343800" cy="942600"/>
          </a:xfrm>
          <a:prstGeom prst="rect">
            <a:avLst/>
          </a:prstGeom>
          <a:noFill/>
          <a:ln>
            <a:noFill/>
          </a:ln>
        </p:spPr>
        <p:txBody>
          <a:bodyPr anchorCtr="0" anchor="ctr" bIns="83775" lIns="167625" spcFirstLastPara="1" rIns="167625" wrap="square" tIns="83775">
            <a:noAutofit/>
          </a:bodyPr>
          <a:lstStyle>
            <a:lvl1pPr lvl="0" algn="l">
              <a:lnSpc>
                <a:spcPct val="90000"/>
              </a:lnSpc>
              <a:spcBef>
                <a:spcPts val="0"/>
              </a:spcBef>
              <a:spcAft>
                <a:spcPts val="0"/>
              </a:spcAft>
              <a:buClr>
                <a:srgbClr val="35AAD7"/>
              </a:buClr>
              <a:buSzPts val="5100"/>
              <a:buFont typeface="Montserrat"/>
              <a:buNone/>
              <a:defRPr i="0">
                <a:solidFill>
                  <a:srgbClr val="35AAD7"/>
                </a:solidFill>
                <a:latin typeface="Montserrat"/>
                <a:ea typeface="Montserrat"/>
                <a:cs typeface="Montserrat"/>
                <a:sym typeface="Montserrat"/>
              </a:defRPr>
            </a:lvl1pPr>
            <a:lvl2pPr lvl="1"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2pPr>
            <a:lvl3pPr lvl="2"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3pPr>
            <a:lvl4pPr lvl="3"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4pPr>
            <a:lvl5pPr lvl="4"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5pPr>
            <a:lvl6pPr lvl="5"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6pPr>
            <a:lvl7pPr lvl="6"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7pPr>
            <a:lvl8pPr lvl="7"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8pPr>
            <a:lvl9pPr lvl="8" algn="l">
              <a:lnSpc>
                <a:spcPct val="100000"/>
              </a:lnSpc>
              <a:spcBef>
                <a:spcPts val="0"/>
              </a:spcBef>
              <a:spcAft>
                <a:spcPts val="0"/>
              </a:spcAft>
              <a:buClr>
                <a:srgbClr val="35AAD7"/>
              </a:buClr>
              <a:buSzPts val="5100"/>
              <a:buFont typeface="Montserrat"/>
              <a:buNone/>
              <a:defRPr>
                <a:solidFill>
                  <a:srgbClr val="35AAD7"/>
                </a:solidFill>
                <a:latin typeface="Montserrat"/>
                <a:ea typeface="Montserrat"/>
                <a:cs typeface="Montserrat"/>
                <a:sym typeface="Montserrat"/>
              </a:defRPr>
            </a:lvl9pPr>
          </a:lstStyle>
          <a:p/>
        </p:txBody>
      </p:sp>
      <p:cxnSp>
        <p:nvCxnSpPr>
          <p:cNvPr id="28" name="Google Shape;28;g26b992c8b9e_1_726"/>
          <p:cNvCxnSpPr/>
          <p:nvPr/>
        </p:nvCxnSpPr>
        <p:spPr>
          <a:xfrm>
            <a:off x="0" y="1135463"/>
            <a:ext cx="17652600" cy="0"/>
          </a:xfrm>
          <a:prstGeom prst="straightConnector1">
            <a:avLst/>
          </a:prstGeom>
          <a:noFill/>
          <a:ln cap="flat" cmpd="sng" w="9525">
            <a:solidFill>
              <a:srgbClr val="35AAD7"/>
            </a:solidFill>
            <a:prstDash val="solid"/>
            <a:miter lim="800000"/>
            <a:headEnd len="sm" w="sm" type="none"/>
            <a:tailEnd len="sm" w="sm" type="none"/>
          </a:ln>
        </p:spPr>
      </p:cxnSp>
      <p:pic>
        <p:nvPicPr>
          <p:cNvPr descr="Shape&#10;&#10;Description automatically generated with medium confidence" id="29" name="Google Shape;29;g26b992c8b9e_1_726"/>
          <p:cNvPicPr preferRelativeResize="0"/>
          <p:nvPr/>
        </p:nvPicPr>
        <p:blipFill rotWithShape="1">
          <a:blip r:embed="rId2">
            <a:alphaModFix/>
          </a:blip>
          <a:srcRect b="0" l="0" r="0" t="0"/>
          <a:stretch/>
        </p:blipFill>
        <p:spPr>
          <a:xfrm>
            <a:off x="635392" y="9507431"/>
            <a:ext cx="3131850" cy="547652"/>
          </a:xfrm>
          <a:prstGeom prst="rect">
            <a:avLst/>
          </a:prstGeom>
          <a:noFill/>
          <a:ln>
            <a:noFill/>
          </a:ln>
        </p:spPr>
      </p:pic>
      <p:cxnSp>
        <p:nvCxnSpPr>
          <p:cNvPr id="30" name="Google Shape;30;g26b992c8b9e_1_726"/>
          <p:cNvCxnSpPr/>
          <p:nvPr/>
        </p:nvCxnSpPr>
        <p:spPr>
          <a:xfrm>
            <a:off x="635250" y="9373013"/>
            <a:ext cx="17685000" cy="0"/>
          </a:xfrm>
          <a:prstGeom prst="straightConnector1">
            <a:avLst/>
          </a:prstGeom>
          <a:noFill/>
          <a:ln cap="flat" cmpd="sng" w="9525">
            <a:solidFill>
              <a:srgbClr val="90278E"/>
            </a:solidFill>
            <a:prstDash val="solid"/>
            <a:miter lim="800000"/>
            <a:headEnd len="sm" w="sm" type="none"/>
            <a:tailEnd len="sm" w="sm" type="none"/>
          </a:ln>
        </p:spPr>
      </p:cxnSp>
      <p:sp>
        <p:nvSpPr>
          <p:cNvPr id="31" name="Google Shape;31;g26b992c8b9e_1_726"/>
          <p:cNvSpPr txBox="1"/>
          <p:nvPr/>
        </p:nvSpPr>
        <p:spPr>
          <a:xfrm>
            <a:off x="4811190" y="9585057"/>
            <a:ext cx="6717600" cy="477000"/>
          </a:xfrm>
          <a:prstGeom prst="rect">
            <a:avLst/>
          </a:prstGeom>
          <a:noFill/>
          <a:ln>
            <a:noFill/>
          </a:ln>
        </p:spPr>
        <p:txBody>
          <a:bodyPr anchorCtr="0" anchor="t" bIns="83775" lIns="167625" spcFirstLastPara="1" rIns="167625" wrap="square" tIns="83775">
            <a:spAutoFit/>
          </a:bodyPr>
          <a:lstStyle/>
          <a:p>
            <a:pPr indent="0" lvl="0" marL="0" marR="0" rtl="0" algn="l">
              <a:lnSpc>
                <a:spcPct val="100000"/>
              </a:lnSpc>
              <a:spcBef>
                <a:spcPts val="0"/>
              </a:spcBef>
              <a:spcAft>
                <a:spcPts val="0"/>
              </a:spcAft>
              <a:buClr>
                <a:srgbClr val="000000"/>
              </a:buClr>
              <a:buSzPts val="2000"/>
              <a:buFont typeface="Arial"/>
              <a:buNone/>
            </a:pPr>
            <a:r>
              <a:rPr b="0" i="0" lang="en-PH" sz="2000" u="none" cap="none" strike="noStrike">
                <a:solidFill>
                  <a:srgbClr val="666666"/>
                </a:solidFill>
                <a:latin typeface="Montserrat"/>
                <a:ea typeface="Montserrat"/>
                <a:cs typeface="Montserrat"/>
                <a:sym typeface="Montserrat"/>
              </a:rPr>
              <a:t>Building Bridges   •   未来への懸け橋</a:t>
            </a:r>
            <a:endParaRPr b="0" i="0" sz="2000" u="none" cap="none" strike="noStrike">
              <a:solidFill>
                <a:srgbClr val="666666"/>
              </a:solidFill>
              <a:latin typeface="Montserrat"/>
              <a:ea typeface="Montserrat"/>
              <a:cs typeface="Montserrat"/>
              <a:sym typeface="Montserra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32" name="Shape 32"/>
        <p:cNvGrpSpPr/>
        <p:nvPr/>
      </p:nvGrpSpPr>
      <p:grpSpPr>
        <a:xfrm>
          <a:off x="0" y="0"/>
          <a:ext cx="0" cy="0"/>
          <a:chOff x="0" y="0"/>
          <a:chExt cx="0" cy="0"/>
        </a:xfrm>
      </p:grpSpPr>
      <p:sp>
        <p:nvSpPr>
          <p:cNvPr id="33" name="Google Shape;33;g26b992c8b9e_1_737"/>
          <p:cNvSpPr/>
          <p:nvPr/>
        </p:nvSpPr>
        <p:spPr>
          <a:xfrm>
            <a:off x="0" y="0"/>
            <a:ext cx="18288000" cy="9756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nvGrpSpPr>
          <p:cNvPr id="34" name="Google Shape;34;g26b992c8b9e_1_737"/>
          <p:cNvGrpSpPr/>
          <p:nvPr/>
        </p:nvGrpSpPr>
        <p:grpSpPr>
          <a:xfrm>
            <a:off x="1660788" y="2382838"/>
            <a:ext cx="1491527" cy="91655"/>
            <a:chOff x="4580561" y="2589004"/>
            <a:chExt cx="1064464" cy="25200"/>
          </a:xfrm>
        </p:grpSpPr>
        <p:sp>
          <p:nvSpPr>
            <p:cNvPr id="35" name="Google Shape;35;g26b992c8b9e_1_737"/>
            <p:cNvSpPr/>
            <p:nvPr/>
          </p:nvSpPr>
          <p:spPr>
            <a:xfrm rot="-5400000">
              <a:off x="5366325" y="2335504"/>
              <a:ext cx="25200" cy="532200"/>
            </a:xfrm>
            <a:prstGeom prst="rect">
              <a:avLst/>
            </a:prstGeom>
            <a:solidFill>
              <a:schemeClr val="accent3"/>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36" name="Google Shape;36;g26b992c8b9e_1_737"/>
            <p:cNvSpPr/>
            <p:nvPr/>
          </p:nvSpPr>
          <p:spPr>
            <a:xfrm rot="-5400000">
              <a:off x="4836311" y="2333254"/>
              <a:ext cx="25200" cy="536700"/>
            </a:xfrm>
            <a:prstGeom prst="rect">
              <a:avLst/>
            </a:prstGeom>
            <a:solidFill>
              <a:schemeClr val="dk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37" name="Google Shape;37;g26b992c8b9e_1_737"/>
          <p:cNvSpPr txBox="1"/>
          <p:nvPr>
            <p:ph type="ctrTitle"/>
          </p:nvPr>
        </p:nvSpPr>
        <p:spPr>
          <a:xfrm>
            <a:off x="1458900" y="2644901"/>
            <a:ext cx="15376200" cy="33297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SzPts val="7700"/>
              <a:buNone/>
              <a:defRPr sz="7700"/>
            </a:lvl1pPr>
            <a:lvl2pPr lvl="1" algn="l">
              <a:lnSpc>
                <a:spcPct val="100000"/>
              </a:lnSpc>
              <a:spcBef>
                <a:spcPts val="0"/>
              </a:spcBef>
              <a:spcAft>
                <a:spcPts val="0"/>
              </a:spcAft>
              <a:buSzPts val="7700"/>
              <a:buNone/>
              <a:defRPr sz="7700"/>
            </a:lvl2pPr>
            <a:lvl3pPr lvl="2" algn="l">
              <a:lnSpc>
                <a:spcPct val="100000"/>
              </a:lnSpc>
              <a:spcBef>
                <a:spcPts val="0"/>
              </a:spcBef>
              <a:spcAft>
                <a:spcPts val="0"/>
              </a:spcAft>
              <a:buSzPts val="7700"/>
              <a:buNone/>
              <a:defRPr sz="7700"/>
            </a:lvl3pPr>
            <a:lvl4pPr lvl="3" algn="l">
              <a:lnSpc>
                <a:spcPct val="100000"/>
              </a:lnSpc>
              <a:spcBef>
                <a:spcPts val="0"/>
              </a:spcBef>
              <a:spcAft>
                <a:spcPts val="0"/>
              </a:spcAft>
              <a:buSzPts val="7700"/>
              <a:buNone/>
              <a:defRPr sz="7700"/>
            </a:lvl4pPr>
            <a:lvl5pPr lvl="4" algn="l">
              <a:lnSpc>
                <a:spcPct val="100000"/>
              </a:lnSpc>
              <a:spcBef>
                <a:spcPts val="0"/>
              </a:spcBef>
              <a:spcAft>
                <a:spcPts val="0"/>
              </a:spcAft>
              <a:buSzPts val="7700"/>
              <a:buNone/>
              <a:defRPr sz="7700"/>
            </a:lvl5pPr>
            <a:lvl6pPr lvl="5" algn="l">
              <a:lnSpc>
                <a:spcPct val="100000"/>
              </a:lnSpc>
              <a:spcBef>
                <a:spcPts val="0"/>
              </a:spcBef>
              <a:spcAft>
                <a:spcPts val="0"/>
              </a:spcAft>
              <a:buSzPts val="7700"/>
              <a:buNone/>
              <a:defRPr sz="7700"/>
            </a:lvl6pPr>
            <a:lvl7pPr lvl="6" algn="l">
              <a:lnSpc>
                <a:spcPct val="100000"/>
              </a:lnSpc>
              <a:spcBef>
                <a:spcPts val="0"/>
              </a:spcBef>
              <a:spcAft>
                <a:spcPts val="0"/>
              </a:spcAft>
              <a:buSzPts val="7700"/>
              <a:buNone/>
              <a:defRPr sz="7700"/>
            </a:lvl7pPr>
            <a:lvl8pPr lvl="7" algn="l">
              <a:lnSpc>
                <a:spcPct val="100000"/>
              </a:lnSpc>
              <a:spcBef>
                <a:spcPts val="0"/>
              </a:spcBef>
              <a:spcAft>
                <a:spcPts val="0"/>
              </a:spcAft>
              <a:buSzPts val="7700"/>
              <a:buNone/>
              <a:defRPr sz="7700"/>
            </a:lvl8pPr>
            <a:lvl9pPr lvl="8" algn="l">
              <a:lnSpc>
                <a:spcPct val="100000"/>
              </a:lnSpc>
              <a:spcBef>
                <a:spcPts val="0"/>
              </a:spcBef>
              <a:spcAft>
                <a:spcPts val="0"/>
              </a:spcAft>
              <a:buSzPts val="7700"/>
              <a:buNone/>
              <a:defRPr sz="7700"/>
            </a:lvl9pPr>
          </a:lstStyle>
          <a:p/>
        </p:txBody>
      </p:sp>
      <p:sp>
        <p:nvSpPr>
          <p:cNvPr id="38" name="Google Shape;38;g26b992c8b9e_1_737"/>
          <p:cNvSpPr txBox="1"/>
          <p:nvPr>
            <p:ph idx="1" type="subTitle"/>
          </p:nvPr>
        </p:nvSpPr>
        <p:spPr>
          <a:xfrm>
            <a:off x="1459254" y="6345799"/>
            <a:ext cx="15376200" cy="10824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SzPts val="2900"/>
              <a:buNone/>
              <a:defRPr sz="2900"/>
            </a:lvl1pPr>
            <a:lvl2pPr lvl="1" algn="l">
              <a:lnSpc>
                <a:spcPct val="100000"/>
              </a:lnSpc>
              <a:spcBef>
                <a:spcPts val="0"/>
              </a:spcBef>
              <a:spcAft>
                <a:spcPts val="0"/>
              </a:spcAft>
              <a:buSzPts val="2900"/>
              <a:buNone/>
              <a:defRPr sz="2900"/>
            </a:lvl2pPr>
            <a:lvl3pPr lvl="2" algn="l">
              <a:lnSpc>
                <a:spcPct val="100000"/>
              </a:lnSpc>
              <a:spcBef>
                <a:spcPts val="0"/>
              </a:spcBef>
              <a:spcAft>
                <a:spcPts val="0"/>
              </a:spcAft>
              <a:buSzPts val="2900"/>
              <a:buNone/>
              <a:defRPr sz="2900"/>
            </a:lvl3pPr>
            <a:lvl4pPr lvl="3" algn="l">
              <a:lnSpc>
                <a:spcPct val="100000"/>
              </a:lnSpc>
              <a:spcBef>
                <a:spcPts val="0"/>
              </a:spcBef>
              <a:spcAft>
                <a:spcPts val="0"/>
              </a:spcAft>
              <a:buSzPts val="2900"/>
              <a:buNone/>
              <a:defRPr sz="2900"/>
            </a:lvl4pPr>
            <a:lvl5pPr lvl="4" algn="l">
              <a:lnSpc>
                <a:spcPct val="100000"/>
              </a:lnSpc>
              <a:spcBef>
                <a:spcPts val="0"/>
              </a:spcBef>
              <a:spcAft>
                <a:spcPts val="0"/>
              </a:spcAft>
              <a:buSzPts val="2900"/>
              <a:buNone/>
              <a:defRPr sz="2900"/>
            </a:lvl5pPr>
            <a:lvl6pPr lvl="5" algn="l">
              <a:lnSpc>
                <a:spcPct val="100000"/>
              </a:lnSpc>
              <a:spcBef>
                <a:spcPts val="0"/>
              </a:spcBef>
              <a:spcAft>
                <a:spcPts val="0"/>
              </a:spcAft>
              <a:buSzPts val="2900"/>
              <a:buNone/>
              <a:defRPr sz="2900"/>
            </a:lvl6pPr>
            <a:lvl7pPr lvl="6" algn="l">
              <a:lnSpc>
                <a:spcPct val="100000"/>
              </a:lnSpc>
              <a:spcBef>
                <a:spcPts val="0"/>
              </a:spcBef>
              <a:spcAft>
                <a:spcPts val="0"/>
              </a:spcAft>
              <a:buSzPts val="2900"/>
              <a:buNone/>
              <a:defRPr sz="2900"/>
            </a:lvl7pPr>
            <a:lvl8pPr lvl="7" algn="l">
              <a:lnSpc>
                <a:spcPct val="100000"/>
              </a:lnSpc>
              <a:spcBef>
                <a:spcPts val="0"/>
              </a:spcBef>
              <a:spcAft>
                <a:spcPts val="0"/>
              </a:spcAft>
              <a:buSzPts val="2900"/>
              <a:buNone/>
              <a:defRPr sz="2900"/>
            </a:lvl8pPr>
            <a:lvl9pPr lvl="8" algn="l">
              <a:lnSpc>
                <a:spcPct val="100000"/>
              </a:lnSpc>
              <a:spcBef>
                <a:spcPts val="0"/>
              </a:spcBef>
              <a:spcAft>
                <a:spcPts val="0"/>
              </a:spcAft>
              <a:buSzPts val="2900"/>
              <a:buNone/>
              <a:defRPr sz="2900"/>
            </a:lvl9pPr>
          </a:lstStyle>
          <a:p/>
        </p:txBody>
      </p:sp>
      <p:sp>
        <p:nvSpPr>
          <p:cNvPr id="39" name="Google Shape;39;g26b992c8b9e_1_737"/>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40" name="Shape 40"/>
        <p:cNvGrpSpPr/>
        <p:nvPr/>
      </p:nvGrpSpPr>
      <p:grpSpPr>
        <a:xfrm>
          <a:off x="0" y="0"/>
          <a:ext cx="0" cy="0"/>
          <a:chOff x="0" y="0"/>
          <a:chExt cx="0" cy="0"/>
        </a:xfrm>
      </p:grpSpPr>
      <p:grpSp>
        <p:nvGrpSpPr>
          <p:cNvPr id="41" name="Google Shape;41;g26b992c8b9e_1_745"/>
          <p:cNvGrpSpPr/>
          <p:nvPr/>
        </p:nvGrpSpPr>
        <p:grpSpPr>
          <a:xfrm>
            <a:off x="1660788" y="2382838"/>
            <a:ext cx="1491527" cy="91655"/>
            <a:chOff x="4580561" y="2589004"/>
            <a:chExt cx="1064464" cy="25200"/>
          </a:xfrm>
        </p:grpSpPr>
        <p:sp>
          <p:nvSpPr>
            <p:cNvPr id="42" name="Google Shape;42;g26b992c8b9e_1_745"/>
            <p:cNvSpPr/>
            <p:nvPr/>
          </p:nvSpPr>
          <p:spPr>
            <a:xfrm rot="-5400000">
              <a:off x="5366325" y="2335504"/>
              <a:ext cx="25200" cy="5322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43" name="Google Shape;43;g26b992c8b9e_1_745"/>
            <p:cNvSpPr/>
            <p:nvPr/>
          </p:nvSpPr>
          <p:spPr>
            <a:xfrm rot="-5400000">
              <a:off x="4836311" y="2333254"/>
              <a:ext cx="25200" cy="536700"/>
            </a:xfrm>
            <a:prstGeom prst="rect">
              <a:avLst/>
            </a:prstGeom>
            <a:solidFill>
              <a:schemeClr val="lt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44" name="Google Shape;44;g26b992c8b9e_1_745"/>
          <p:cNvSpPr txBox="1"/>
          <p:nvPr>
            <p:ph type="title"/>
          </p:nvPr>
        </p:nvSpPr>
        <p:spPr>
          <a:xfrm>
            <a:off x="1458900" y="2644901"/>
            <a:ext cx="15376800" cy="30372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Clr>
                <a:schemeClr val="lt1"/>
              </a:buClr>
              <a:buSzPts val="6600"/>
              <a:buNone/>
              <a:defRPr sz="6600">
                <a:solidFill>
                  <a:schemeClr val="lt1"/>
                </a:solidFill>
              </a:defRPr>
            </a:lvl1pPr>
            <a:lvl2pPr lvl="1" algn="l">
              <a:lnSpc>
                <a:spcPct val="100000"/>
              </a:lnSpc>
              <a:spcBef>
                <a:spcPts val="0"/>
              </a:spcBef>
              <a:spcAft>
                <a:spcPts val="0"/>
              </a:spcAft>
              <a:buClr>
                <a:schemeClr val="lt1"/>
              </a:buClr>
              <a:buSzPts val="6600"/>
              <a:buNone/>
              <a:defRPr sz="6600">
                <a:solidFill>
                  <a:schemeClr val="lt1"/>
                </a:solidFill>
              </a:defRPr>
            </a:lvl2pPr>
            <a:lvl3pPr lvl="2" algn="l">
              <a:lnSpc>
                <a:spcPct val="100000"/>
              </a:lnSpc>
              <a:spcBef>
                <a:spcPts val="0"/>
              </a:spcBef>
              <a:spcAft>
                <a:spcPts val="0"/>
              </a:spcAft>
              <a:buClr>
                <a:schemeClr val="lt1"/>
              </a:buClr>
              <a:buSzPts val="6600"/>
              <a:buNone/>
              <a:defRPr sz="6600">
                <a:solidFill>
                  <a:schemeClr val="lt1"/>
                </a:solidFill>
              </a:defRPr>
            </a:lvl3pPr>
            <a:lvl4pPr lvl="3" algn="l">
              <a:lnSpc>
                <a:spcPct val="100000"/>
              </a:lnSpc>
              <a:spcBef>
                <a:spcPts val="0"/>
              </a:spcBef>
              <a:spcAft>
                <a:spcPts val="0"/>
              </a:spcAft>
              <a:buClr>
                <a:schemeClr val="lt1"/>
              </a:buClr>
              <a:buSzPts val="6600"/>
              <a:buNone/>
              <a:defRPr sz="6600">
                <a:solidFill>
                  <a:schemeClr val="lt1"/>
                </a:solidFill>
              </a:defRPr>
            </a:lvl4pPr>
            <a:lvl5pPr lvl="4" algn="l">
              <a:lnSpc>
                <a:spcPct val="100000"/>
              </a:lnSpc>
              <a:spcBef>
                <a:spcPts val="0"/>
              </a:spcBef>
              <a:spcAft>
                <a:spcPts val="0"/>
              </a:spcAft>
              <a:buClr>
                <a:schemeClr val="lt1"/>
              </a:buClr>
              <a:buSzPts val="6600"/>
              <a:buNone/>
              <a:defRPr sz="6600">
                <a:solidFill>
                  <a:schemeClr val="lt1"/>
                </a:solidFill>
              </a:defRPr>
            </a:lvl5pPr>
            <a:lvl6pPr lvl="5" algn="l">
              <a:lnSpc>
                <a:spcPct val="100000"/>
              </a:lnSpc>
              <a:spcBef>
                <a:spcPts val="0"/>
              </a:spcBef>
              <a:spcAft>
                <a:spcPts val="0"/>
              </a:spcAft>
              <a:buClr>
                <a:schemeClr val="lt1"/>
              </a:buClr>
              <a:buSzPts val="6600"/>
              <a:buNone/>
              <a:defRPr sz="6600">
                <a:solidFill>
                  <a:schemeClr val="lt1"/>
                </a:solidFill>
              </a:defRPr>
            </a:lvl6pPr>
            <a:lvl7pPr lvl="6" algn="l">
              <a:lnSpc>
                <a:spcPct val="100000"/>
              </a:lnSpc>
              <a:spcBef>
                <a:spcPts val="0"/>
              </a:spcBef>
              <a:spcAft>
                <a:spcPts val="0"/>
              </a:spcAft>
              <a:buClr>
                <a:schemeClr val="lt1"/>
              </a:buClr>
              <a:buSzPts val="6600"/>
              <a:buNone/>
              <a:defRPr sz="6600">
                <a:solidFill>
                  <a:schemeClr val="lt1"/>
                </a:solidFill>
              </a:defRPr>
            </a:lvl7pPr>
            <a:lvl8pPr lvl="7" algn="l">
              <a:lnSpc>
                <a:spcPct val="100000"/>
              </a:lnSpc>
              <a:spcBef>
                <a:spcPts val="0"/>
              </a:spcBef>
              <a:spcAft>
                <a:spcPts val="0"/>
              </a:spcAft>
              <a:buClr>
                <a:schemeClr val="lt1"/>
              </a:buClr>
              <a:buSzPts val="6600"/>
              <a:buNone/>
              <a:defRPr sz="6600">
                <a:solidFill>
                  <a:schemeClr val="lt1"/>
                </a:solidFill>
              </a:defRPr>
            </a:lvl8pPr>
            <a:lvl9pPr lvl="8" algn="l">
              <a:lnSpc>
                <a:spcPct val="100000"/>
              </a:lnSpc>
              <a:spcBef>
                <a:spcPts val="0"/>
              </a:spcBef>
              <a:spcAft>
                <a:spcPts val="0"/>
              </a:spcAft>
              <a:buClr>
                <a:schemeClr val="lt1"/>
              </a:buClr>
              <a:buSzPts val="6600"/>
              <a:buNone/>
              <a:defRPr sz="6600">
                <a:solidFill>
                  <a:schemeClr val="lt1"/>
                </a:solidFill>
              </a:defRPr>
            </a:lvl9pPr>
          </a:lstStyle>
          <a:p/>
        </p:txBody>
      </p:sp>
      <p:sp>
        <p:nvSpPr>
          <p:cNvPr id="45" name="Google Shape;45;g26b992c8b9e_1_745"/>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6" name="Shape 46"/>
        <p:cNvGrpSpPr/>
        <p:nvPr/>
      </p:nvGrpSpPr>
      <p:grpSpPr>
        <a:xfrm>
          <a:off x="0" y="0"/>
          <a:ext cx="0" cy="0"/>
          <a:chOff x="0" y="0"/>
          <a:chExt cx="0" cy="0"/>
        </a:xfrm>
      </p:grpSpPr>
      <p:sp>
        <p:nvSpPr>
          <p:cNvPr id="47" name="Google Shape;47;g26b992c8b9e_1_751"/>
          <p:cNvSpPr/>
          <p:nvPr/>
        </p:nvSpPr>
        <p:spPr>
          <a:xfrm>
            <a:off x="0" y="0"/>
            <a:ext cx="18288000" cy="975600"/>
          </a:xfrm>
          <a:prstGeom prst="rect">
            <a:avLst/>
          </a:prstGeom>
          <a:solidFill>
            <a:schemeClr val="lt2"/>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nvGrpSpPr>
          <p:cNvPr id="48" name="Google Shape;48;g26b992c8b9e_1_751"/>
          <p:cNvGrpSpPr/>
          <p:nvPr/>
        </p:nvGrpSpPr>
        <p:grpSpPr>
          <a:xfrm>
            <a:off x="1660788" y="2382838"/>
            <a:ext cx="1491527" cy="91655"/>
            <a:chOff x="4580561" y="2589004"/>
            <a:chExt cx="1064464" cy="25200"/>
          </a:xfrm>
        </p:grpSpPr>
        <p:sp>
          <p:nvSpPr>
            <p:cNvPr id="49" name="Google Shape;49;g26b992c8b9e_1_751"/>
            <p:cNvSpPr/>
            <p:nvPr/>
          </p:nvSpPr>
          <p:spPr>
            <a:xfrm rot="-5400000">
              <a:off x="5366325" y="2335504"/>
              <a:ext cx="25200" cy="532200"/>
            </a:xfrm>
            <a:prstGeom prst="rect">
              <a:avLst/>
            </a:prstGeom>
            <a:solidFill>
              <a:schemeClr val="accent3"/>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50" name="Google Shape;50;g26b992c8b9e_1_751"/>
            <p:cNvSpPr/>
            <p:nvPr/>
          </p:nvSpPr>
          <p:spPr>
            <a:xfrm rot="-5400000">
              <a:off x="4836311" y="2333254"/>
              <a:ext cx="25200" cy="536700"/>
            </a:xfrm>
            <a:prstGeom prst="rect">
              <a:avLst/>
            </a:prstGeom>
            <a:solidFill>
              <a:schemeClr val="dk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51" name="Google Shape;51;g26b992c8b9e_1_751"/>
          <p:cNvSpPr txBox="1"/>
          <p:nvPr>
            <p:ph type="title"/>
          </p:nvPr>
        </p:nvSpPr>
        <p:spPr>
          <a:xfrm>
            <a:off x="1458900" y="2637300"/>
            <a:ext cx="15377400" cy="10707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52" name="Google Shape;52;g26b992c8b9e_1_751"/>
          <p:cNvSpPr txBox="1"/>
          <p:nvPr>
            <p:ph idx="1" type="body"/>
          </p:nvPr>
        </p:nvSpPr>
        <p:spPr>
          <a:xfrm>
            <a:off x="1458900" y="4157750"/>
            <a:ext cx="15377400" cy="4521900"/>
          </a:xfrm>
          <a:prstGeom prst="rect">
            <a:avLst/>
          </a:prstGeom>
          <a:noFill/>
          <a:ln>
            <a:noFill/>
          </a:ln>
        </p:spPr>
        <p:txBody>
          <a:bodyPr anchorCtr="0" anchor="t" bIns="167625" lIns="167625" spcFirstLastPara="1" rIns="167625" wrap="square" tIns="167625">
            <a:normAutofit/>
          </a:bodyPr>
          <a:lstStyle>
            <a:lvl1pPr indent="-381000" lvl="0" marL="457200" algn="l">
              <a:lnSpc>
                <a:spcPct val="115000"/>
              </a:lnSpc>
              <a:spcBef>
                <a:spcPts val="0"/>
              </a:spcBef>
              <a:spcAft>
                <a:spcPts val="0"/>
              </a:spcAft>
              <a:buSzPts val="2400"/>
              <a:buChar char="●"/>
              <a:defRPr/>
            </a:lvl1pPr>
            <a:lvl2pPr indent="-355600" lvl="1" marL="914400" algn="l">
              <a:lnSpc>
                <a:spcPct val="115000"/>
              </a:lnSpc>
              <a:spcBef>
                <a:spcPts val="0"/>
              </a:spcBef>
              <a:spcAft>
                <a:spcPts val="0"/>
              </a:spcAft>
              <a:buSzPts val="2000"/>
              <a:buChar char="○"/>
              <a:defRPr/>
            </a:lvl2pPr>
            <a:lvl3pPr indent="-355600" lvl="2" marL="1371600" algn="l">
              <a:lnSpc>
                <a:spcPct val="115000"/>
              </a:lnSpc>
              <a:spcBef>
                <a:spcPts val="0"/>
              </a:spcBef>
              <a:spcAft>
                <a:spcPts val="0"/>
              </a:spcAft>
              <a:buSzPts val="2000"/>
              <a:buChar char="■"/>
              <a:defRPr/>
            </a:lvl3pPr>
            <a:lvl4pPr indent="-355600" lvl="3" marL="1828800" algn="l">
              <a:lnSpc>
                <a:spcPct val="115000"/>
              </a:lnSpc>
              <a:spcBef>
                <a:spcPts val="0"/>
              </a:spcBef>
              <a:spcAft>
                <a:spcPts val="0"/>
              </a:spcAft>
              <a:buSzPts val="2000"/>
              <a:buChar char="●"/>
              <a:defRPr/>
            </a:lvl4pPr>
            <a:lvl5pPr indent="-355600" lvl="4" marL="2286000" algn="l">
              <a:lnSpc>
                <a:spcPct val="115000"/>
              </a:lnSpc>
              <a:spcBef>
                <a:spcPts val="0"/>
              </a:spcBef>
              <a:spcAft>
                <a:spcPts val="0"/>
              </a:spcAft>
              <a:buSzPts val="2000"/>
              <a:buChar char="○"/>
              <a:defRPr/>
            </a:lvl5pPr>
            <a:lvl6pPr indent="-355600" lvl="5" marL="2743200" algn="l">
              <a:lnSpc>
                <a:spcPct val="115000"/>
              </a:lnSpc>
              <a:spcBef>
                <a:spcPts val="0"/>
              </a:spcBef>
              <a:spcAft>
                <a:spcPts val="0"/>
              </a:spcAft>
              <a:buSzPts val="2000"/>
              <a:buChar char="■"/>
              <a:defRPr/>
            </a:lvl6pPr>
            <a:lvl7pPr indent="-355600" lvl="6" marL="3200400" algn="l">
              <a:lnSpc>
                <a:spcPct val="115000"/>
              </a:lnSpc>
              <a:spcBef>
                <a:spcPts val="0"/>
              </a:spcBef>
              <a:spcAft>
                <a:spcPts val="0"/>
              </a:spcAft>
              <a:buSzPts val="2000"/>
              <a:buChar char="●"/>
              <a:defRPr/>
            </a:lvl7pPr>
            <a:lvl8pPr indent="-355600" lvl="7" marL="3657600" algn="l">
              <a:lnSpc>
                <a:spcPct val="115000"/>
              </a:lnSpc>
              <a:spcBef>
                <a:spcPts val="0"/>
              </a:spcBef>
              <a:spcAft>
                <a:spcPts val="0"/>
              </a:spcAft>
              <a:buSzPts val="2000"/>
              <a:buChar char="○"/>
              <a:defRPr/>
            </a:lvl8pPr>
            <a:lvl9pPr indent="-355600" lvl="8" marL="4114800" algn="l">
              <a:lnSpc>
                <a:spcPct val="115000"/>
              </a:lnSpc>
              <a:spcBef>
                <a:spcPts val="0"/>
              </a:spcBef>
              <a:spcAft>
                <a:spcPts val="0"/>
              </a:spcAft>
              <a:buSzPts val="2000"/>
              <a:buChar char="■"/>
              <a:defRPr/>
            </a:lvl9pPr>
          </a:lstStyle>
          <a:p/>
        </p:txBody>
      </p:sp>
      <p:sp>
        <p:nvSpPr>
          <p:cNvPr id="53" name="Google Shape;53;g26b992c8b9e_1_751"/>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g26b992c8b9e_1_759"/>
          <p:cNvSpPr/>
          <p:nvPr/>
        </p:nvSpPr>
        <p:spPr>
          <a:xfrm>
            <a:off x="0" y="0"/>
            <a:ext cx="18288000" cy="975600"/>
          </a:xfrm>
          <a:prstGeom prst="rect">
            <a:avLst/>
          </a:prstGeom>
          <a:solidFill>
            <a:schemeClr val="lt2"/>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nvGrpSpPr>
          <p:cNvPr id="56" name="Google Shape;56;g26b992c8b9e_1_759"/>
          <p:cNvGrpSpPr/>
          <p:nvPr/>
        </p:nvGrpSpPr>
        <p:grpSpPr>
          <a:xfrm>
            <a:off x="1660788" y="2382838"/>
            <a:ext cx="1491527" cy="91655"/>
            <a:chOff x="4580561" y="2589004"/>
            <a:chExt cx="1064464" cy="25200"/>
          </a:xfrm>
        </p:grpSpPr>
        <p:sp>
          <p:nvSpPr>
            <p:cNvPr id="57" name="Google Shape;57;g26b992c8b9e_1_759"/>
            <p:cNvSpPr/>
            <p:nvPr/>
          </p:nvSpPr>
          <p:spPr>
            <a:xfrm rot="-5400000">
              <a:off x="5366325" y="2335504"/>
              <a:ext cx="25200" cy="532200"/>
            </a:xfrm>
            <a:prstGeom prst="rect">
              <a:avLst/>
            </a:prstGeom>
            <a:solidFill>
              <a:schemeClr val="accent3"/>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58" name="Google Shape;58;g26b992c8b9e_1_759"/>
            <p:cNvSpPr/>
            <p:nvPr/>
          </p:nvSpPr>
          <p:spPr>
            <a:xfrm rot="-5400000">
              <a:off x="4836311" y="2333254"/>
              <a:ext cx="25200" cy="536700"/>
            </a:xfrm>
            <a:prstGeom prst="rect">
              <a:avLst/>
            </a:prstGeom>
            <a:solidFill>
              <a:schemeClr val="dk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59" name="Google Shape;59;g26b992c8b9e_1_759"/>
          <p:cNvSpPr txBox="1"/>
          <p:nvPr>
            <p:ph type="title"/>
          </p:nvPr>
        </p:nvSpPr>
        <p:spPr>
          <a:xfrm>
            <a:off x="1458900" y="2637300"/>
            <a:ext cx="15376800" cy="10707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60" name="Google Shape;60;g26b992c8b9e_1_759"/>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1" name="Shape 61"/>
        <p:cNvGrpSpPr/>
        <p:nvPr/>
      </p:nvGrpSpPr>
      <p:grpSpPr>
        <a:xfrm>
          <a:off x="0" y="0"/>
          <a:ext cx="0" cy="0"/>
          <a:chOff x="0" y="0"/>
          <a:chExt cx="0" cy="0"/>
        </a:xfrm>
      </p:grpSpPr>
      <p:sp>
        <p:nvSpPr>
          <p:cNvPr id="62" name="Google Shape;62;g26b992c8b9e_1_766"/>
          <p:cNvSpPr/>
          <p:nvPr/>
        </p:nvSpPr>
        <p:spPr>
          <a:xfrm>
            <a:off x="0" y="0"/>
            <a:ext cx="18288000" cy="975600"/>
          </a:xfrm>
          <a:prstGeom prst="rect">
            <a:avLst/>
          </a:prstGeom>
          <a:solidFill>
            <a:schemeClr val="lt2"/>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nvGrpSpPr>
          <p:cNvPr id="63" name="Google Shape;63;g26b992c8b9e_1_766"/>
          <p:cNvGrpSpPr/>
          <p:nvPr/>
        </p:nvGrpSpPr>
        <p:grpSpPr>
          <a:xfrm>
            <a:off x="1660788" y="2382838"/>
            <a:ext cx="1491527" cy="91655"/>
            <a:chOff x="4580561" y="2589004"/>
            <a:chExt cx="1064464" cy="25200"/>
          </a:xfrm>
        </p:grpSpPr>
        <p:sp>
          <p:nvSpPr>
            <p:cNvPr id="64" name="Google Shape;64;g26b992c8b9e_1_766"/>
            <p:cNvSpPr/>
            <p:nvPr/>
          </p:nvSpPr>
          <p:spPr>
            <a:xfrm rot="-5400000">
              <a:off x="5366325" y="2335504"/>
              <a:ext cx="25200" cy="532200"/>
            </a:xfrm>
            <a:prstGeom prst="rect">
              <a:avLst/>
            </a:prstGeom>
            <a:solidFill>
              <a:schemeClr val="accent3"/>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sp>
          <p:nvSpPr>
            <p:cNvPr id="65" name="Google Shape;65;g26b992c8b9e_1_766"/>
            <p:cNvSpPr/>
            <p:nvPr/>
          </p:nvSpPr>
          <p:spPr>
            <a:xfrm rot="-5400000">
              <a:off x="4836311" y="2333254"/>
              <a:ext cx="25200" cy="536700"/>
            </a:xfrm>
            <a:prstGeom prst="rect">
              <a:avLst/>
            </a:prstGeom>
            <a:solidFill>
              <a:schemeClr val="dk1"/>
            </a:solidFill>
            <a:ln>
              <a:noFill/>
            </a:ln>
          </p:spPr>
          <p:txBody>
            <a:bodyPr anchorCtr="0" anchor="ctr" bIns="167625" lIns="167625" spcFirstLastPara="1" rIns="167625" wrap="square" tIns="1676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000000"/>
                </a:solidFill>
                <a:latin typeface="Arial"/>
                <a:ea typeface="Arial"/>
                <a:cs typeface="Arial"/>
                <a:sym typeface="Arial"/>
              </a:endParaRPr>
            </a:p>
          </p:txBody>
        </p:sp>
      </p:grpSp>
      <p:sp>
        <p:nvSpPr>
          <p:cNvPr id="66" name="Google Shape;66;g26b992c8b9e_1_766"/>
          <p:cNvSpPr txBox="1"/>
          <p:nvPr>
            <p:ph type="title"/>
          </p:nvPr>
        </p:nvSpPr>
        <p:spPr>
          <a:xfrm>
            <a:off x="1460000" y="2637300"/>
            <a:ext cx="6601800" cy="2763000"/>
          </a:xfrm>
          <a:prstGeom prst="rect">
            <a:avLst/>
          </a:prstGeom>
          <a:noFill/>
          <a:ln>
            <a:noFill/>
          </a:ln>
        </p:spPr>
        <p:txBody>
          <a:bodyPr anchorCtr="0" anchor="t" bIns="167625" lIns="167625" spcFirstLastPara="1" rIns="167625" wrap="square" tIns="1676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67" name="Google Shape;67;g26b992c8b9e_1_766"/>
          <p:cNvSpPr txBox="1"/>
          <p:nvPr>
            <p:ph idx="1" type="body"/>
          </p:nvPr>
        </p:nvSpPr>
        <p:spPr>
          <a:xfrm>
            <a:off x="1442450" y="5563451"/>
            <a:ext cx="6601800" cy="3195000"/>
          </a:xfrm>
          <a:prstGeom prst="rect">
            <a:avLst/>
          </a:prstGeom>
          <a:noFill/>
          <a:ln>
            <a:noFill/>
          </a:ln>
        </p:spPr>
        <p:txBody>
          <a:bodyPr anchorCtr="0" anchor="t" bIns="167625" lIns="167625" spcFirstLastPara="1" rIns="167625" wrap="square" tIns="167625">
            <a:normAutofit/>
          </a:bodyPr>
          <a:lstStyle>
            <a:lvl1pPr indent="-381000" lvl="0" marL="457200" algn="l">
              <a:lnSpc>
                <a:spcPct val="115000"/>
              </a:lnSpc>
              <a:spcBef>
                <a:spcPts val="0"/>
              </a:spcBef>
              <a:spcAft>
                <a:spcPts val="0"/>
              </a:spcAft>
              <a:buSzPts val="2400"/>
              <a:buChar char="●"/>
              <a:defRPr/>
            </a:lvl1pPr>
            <a:lvl2pPr indent="-355600" lvl="1" marL="914400" algn="l">
              <a:lnSpc>
                <a:spcPct val="115000"/>
              </a:lnSpc>
              <a:spcBef>
                <a:spcPts val="0"/>
              </a:spcBef>
              <a:spcAft>
                <a:spcPts val="0"/>
              </a:spcAft>
              <a:buSzPts val="2000"/>
              <a:buChar char="○"/>
              <a:defRPr/>
            </a:lvl2pPr>
            <a:lvl3pPr indent="-355600" lvl="2" marL="1371600" algn="l">
              <a:lnSpc>
                <a:spcPct val="115000"/>
              </a:lnSpc>
              <a:spcBef>
                <a:spcPts val="0"/>
              </a:spcBef>
              <a:spcAft>
                <a:spcPts val="0"/>
              </a:spcAft>
              <a:buSzPts val="2000"/>
              <a:buChar char="■"/>
              <a:defRPr/>
            </a:lvl3pPr>
            <a:lvl4pPr indent="-355600" lvl="3" marL="1828800" algn="l">
              <a:lnSpc>
                <a:spcPct val="115000"/>
              </a:lnSpc>
              <a:spcBef>
                <a:spcPts val="0"/>
              </a:spcBef>
              <a:spcAft>
                <a:spcPts val="0"/>
              </a:spcAft>
              <a:buSzPts val="2000"/>
              <a:buChar char="●"/>
              <a:defRPr/>
            </a:lvl4pPr>
            <a:lvl5pPr indent="-355600" lvl="4" marL="2286000" algn="l">
              <a:lnSpc>
                <a:spcPct val="115000"/>
              </a:lnSpc>
              <a:spcBef>
                <a:spcPts val="0"/>
              </a:spcBef>
              <a:spcAft>
                <a:spcPts val="0"/>
              </a:spcAft>
              <a:buSzPts val="2000"/>
              <a:buChar char="○"/>
              <a:defRPr/>
            </a:lvl5pPr>
            <a:lvl6pPr indent="-355600" lvl="5" marL="2743200" algn="l">
              <a:lnSpc>
                <a:spcPct val="115000"/>
              </a:lnSpc>
              <a:spcBef>
                <a:spcPts val="0"/>
              </a:spcBef>
              <a:spcAft>
                <a:spcPts val="0"/>
              </a:spcAft>
              <a:buSzPts val="2000"/>
              <a:buChar char="■"/>
              <a:defRPr/>
            </a:lvl6pPr>
            <a:lvl7pPr indent="-355600" lvl="6" marL="3200400" algn="l">
              <a:lnSpc>
                <a:spcPct val="115000"/>
              </a:lnSpc>
              <a:spcBef>
                <a:spcPts val="0"/>
              </a:spcBef>
              <a:spcAft>
                <a:spcPts val="0"/>
              </a:spcAft>
              <a:buSzPts val="2000"/>
              <a:buChar char="●"/>
              <a:defRPr/>
            </a:lvl7pPr>
            <a:lvl8pPr indent="-355600" lvl="7" marL="3657600" algn="l">
              <a:lnSpc>
                <a:spcPct val="115000"/>
              </a:lnSpc>
              <a:spcBef>
                <a:spcPts val="0"/>
              </a:spcBef>
              <a:spcAft>
                <a:spcPts val="0"/>
              </a:spcAft>
              <a:buSzPts val="2000"/>
              <a:buChar char="○"/>
              <a:defRPr/>
            </a:lvl8pPr>
            <a:lvl9pPr indent="-355600" lvl="8" marL="4114800" algn="l">
              <a:lnSpc>
                <a:spcPct val="115000"/>
              </a:lnSpc>
              <a:spcBef>
                <a:spcPts val="0"/>
              </a:spcBef>
              <a:spcAft>
                <a:spcPts val="0"/>
              </a:spcAft>
              <a:buSzPts val="2000"/>
              <a:buChar char="■"/>
              <a:defRPr/>
            </a:lvl9pPr>
          </a:lstStyle>
          <a:p/>
        </p:txBody>
      </p:sp>
      <p:sp>
        <p:nvSpPr>
          <p:cNvPr id="68" name="Google Shape;68;g26b992c8b9e_1_766"/>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9" name="Shape 9"/>
        <p:cNvGrpSpPr/>
        <p:nvPr/>
      </p:nvGrpSpPr>
      <p:grpSpPr>
        <a:xfrm>
          <a:off x="0" y="0"/>
          <a:ext cx="0" cy="0"/>
          <a:chOff x="0" y="0"/>
          <a:chExt cx="0" cy="0"/>
        </a:xfrm>
      </p:grpSpPr>
      <p:sp>
        <p:nvSpPr>
          <p:cNvPr id="10" name="Google Shape;10;g26b992c8b9e_1_707"/>
          <p:cNvSpPr txBox="1"/>
          <p:nvPr>
            <p:ph type="title"/>
          </p:nvPr>
        </p:nvSpPr>
        <p:spPr>
          <a:xfrm>
            <a:off x="623400" y="890051"/>
            <a:ext cx="17041200" cy="1145400"/>
          </a:xfrm>
          <a:prstGeom prst="rect">
            <a:avLst/>
          </a:prstGeom>
          <a:noFill/>
          <a:ln>
            <a:noFill/>
          </a:ln>
        </p:spPr>
        <p:txBody>
          <a:bodyPr anchorCtr="0" anchor="t" bIns="167625" lIns="167625" spcFirstLastPara="1" rIns="167625" wrap="square" tIns="167625">
            <a:normAutofit/>
          </a:bodyPr>
          <a:lstStyle>
            <a:lvl1pPr lvl="0"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1pPr>
            <a:lvl2pPr lvl="1"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2pPr>
            <a:lvl3pPr lvl="2"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3pPr>
            <a:lvl4pPr lvl="3"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4pPr>
            <a:lvl5pPr lvl="4"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5pPr>
            <a:lvl6pPr lvl="5"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6pPr>
            <a:lvl7pPr lvl="6"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7pPr>
            <a:lvl8pPr lvl="7"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8pPr>
            <a:lvl9pPr lvl="8" marR="0" rtl="0" algn="l">
              <a:lnSpc>
                <a:spcPct val="100000"/>
              </a:lnSpc>
              <a:spcBef>
                <a:spcPts val="0"/>
              </a:spcBef>
              <a:spcAft>
                <a:spcPts val="0"/>
              </a:spcAft>
              <a:buClr>
                <a:schemeClr val="dk2"/>
              </a:buClr>
              <a:buSzPts val="5100"/>
              <a:buFont typeface="Raleway"/>
              <a:buNone/>
              <a:defRPr b="1" i="0" sz="5100" u="none" cap="none" strike="noStrike">
                <a:solidFill>
                  <a:schemeClr val="dk2"/>
                </a:solidFill>
                <a:latin typeface="Raleway"/>
                <a:ea typeface="Raleway"/>
                <a:cs typeface="Raleway"/>
                <a:sym typeface="Raleway"/>
              </a:defRPr>
            </a:lvl9pPr>
          </a:lstStyle>
          <a:p/>
        </p:txBody>
      </p:sp>
      <p:sp>
        <p:nvSpPr>
          <p:cNvPr id="11" name="Google Shape;11;g26b992c8b9e_1_707"/>
          <p:cNvSpPr txBox="1"/>
          <p:nvPr>
            <p:ph idx="1" type="body"/>
          </p:nvPr>
        </p:nvSpPr>
        <p:spPr>
          <a:xfrm>
            <a:off x="623400" y="2304949"/>
            <a:ext cx="17041200" cy="6832800"/>
          </a:xfrm>
          <a:prstGeom prst="rect">
            <a:avLst/>
          </a:prstGeom>
          <a:noFill/>
          <a:ln>
            <a:noFill/>
          </a:ln>
        </p:spPr>
        <p:txBody>
          <a:bodyPr anchorCtr="0" anchor="t" bIns="167625" lIns="167625" spcFirstLastPara="1" rIns="167625" wrap="square" tIns="167625">
            <a:normAutofit/>
          </a:bodyPr>
          <a:lstStyle>
            <a:lvl1pPr indent="-381000" lvl="0" marL="457200" marR="0" rtl="0" algn="l">
              <a:lnSpc>
                <a:spcPct val="115000"/>
              </a:lnSpc>
              <a:spcBef>
                <a:spcPts val="0"/>
              </a:spcBef>
              <a:spcAft>
                <a:spcPts val="0"/>
              </a:spcAft>
              <a:buClr>
                <a:schemeClr val="accent1"/>
              </a:buClr>
              <a:buSzPts val="2400"/>
              <a:buFont typeface="Lato"/>
              <a:buChar char="●"/>
              <a:defRPr b="0" i="0" sz="2400" u="none" cap="none" strike="noStrike">
                <a:solidFill>
                  <a:schemeClr val="accent1"/>
                </a:solidFill>
                <a:latin typeface="Lato"/>
                <a:ea typeface="Lato"/>
                <a:cs typeface="Lato"/>
                <a:sym typeface="Lato"/>
              </a:defRPr>
            </a:lvl1pPr>
            <a:lvl2pPr indent="-355600" lvl="1" marL="9144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2pPr>
            <a:lvl3pPr indent="-355600" lvl="2" marL="13716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3pPr>
            <a:lvl4pPr indent="-355600" lvl="3" marL="18288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4pPr>
            <a:lvl5pPr indent="-355600" lvl="4" marL="22860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5pPr>
            <a:lvl6pPr indent="-355600" lvl="5" marL="27432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6pPr>
            <a:lvl7pPr indent="-355600" lvl="6" marL="32004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7pPr>
            <a:lvl8pPr indent="-355600" lvl="7" marL="36576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8pPr>
            <a:lvl9pPr indent="-355600" lvl="8" marL="4114800" marR="0" rtl="0" algn="l">
              <a:lnSpc>
                <a:spcPct val="115000"/>
              </a:lnSpc>
              <a:spcBef>
                <a:spcPts val="0"/>
              </a:spcBef>
              <a:spcAft>
                <a:spcPts val="0"/>
              </a:spcAft>
              <a:buClr>
                <a:schemeClr val="accent1"/>
              </a:buClr>
              <a:buSzPts val="2000"/>
              <a:buFont typeface="Lato"/>
              <a:buChar char="■"/>
              <a:defRPr b="0" i="0" sz="2000" u="none" cap="none" strike="noStrike">
                <a:solidFill>
                  <a:schemeClr val="accent1"/>
                </a:solidFill>
                <a:latin typeface="Lato"/>
                <a:ea typeface="Lato"/>
                <a:cs typeface="Lato"/>
                <a:sym typeface="Lato"/>
              </a:defRPr>
            </a:lvl9pPr>
          </a:lstStyle>
          <a:p/>
        </p:txBody>
      </p:sp>
      <p:sp>
        <p:nvSpPr>
          <p:cNvPr id="12" name="Google Shape;12;g26b992c8b9e_1_707"/>
          <p:cNvSpPr txBox="1"/>
          <p:nvPr>
            <p:ph idx="12" type="sldNum"/>
          </p:nvPr>
        </p:nvSpPr>
        <p:spPr>
          <a:xfrm>
            <a:off x="17072604" y="9499701"/>
            <a:ext cx="1097400" cy="786900"/>
          </a:xfrm>
          <a:prstGeom prst="rect">
            <a:avLst/>
          </a:prstGeom>
          <a:noFill/>
          <a:ln>
            <a:noFill/>
          </a:ln>
        </p:spPr>
        <p:txBody>
          <a:bodyPr anchorCtr="0" anchor="ctr" bIns="167625" lIns="167625" spcFirstLastPara="1" rIns="167625" wrap="square" tIns="167625">
            <a:normAutofit/>
          </a:bodyPr>
          <a:lstStyle>
            <a:lvl1pPr indent="0" lvl="0"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800"/>
              <a:buFont typeface="Arial"/>
              <a:buNone/>
              <a:defRPr b="0" i="0" sz="18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PH"/>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8.png"/><Relationship Id="rId13" Type="http://schemas.openxmlformats.org/officeDocument/2006/relationships/image" Target="../media/image10.png"/><Relationship Id="rId12"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2.png"/><Relationship Id="rId15" Type="http://schemas.openxmlformats.org/officeDocument/2006/relationships/image" Target="../media/image16.png"/><Relationship Id="rId14" Type="http://schemas.openxmlformats.org/officeDocument/2006/relationships/image" Target="../media/image7.png"/><Relationship Id="rId5" Type="http://schemas.openxmlformats.org/officeDocument/2006/relationships/image" Target="../media/image17.png"/><Relationship Id="rId6" Type="http://schemas.openxmlformats.org/officeDocument/2006/relationships/image" Target="../media/image11.png"/><Relationship Id="rId7" Type="http://schemas.openxmlformats.org/officeDocument/2006/relationships/image" Target="../media/image14.png"/><Relationship Id="rId8"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2cf9d001939_0_9"/>
          <p:cNvSpPr txBox="1"/>
          <p:nvPr>
            <p:ph type="ctrTitle"/>
          </p:nvPr>
        </p:nvSpPr>
        <p:spPr>
          <a:xfrm>
            <a:off x="3459058" y="5510560"/>
            <a:ext cx="14426925" cy="2670000"/>
          </a:xfrm>
          <a:prstGeom prst="rect">
            <a:avLst/>
          </a:prstGeom>
          <a:noFill/>
          <a:ln>
            <a:noFill/>
          </a:ln>
        </p:spPr>
        <p:txBody>
          <a:bodyPr anchorCtr="0" anchor="b" bIns="83775" lIns="167625" spcFirstLastPara="1" rIns="167625" wrap="square" tIns="83775">
            <a:noAutofit/>
          </a:bodyPr>
          <a:lstStyle/>
          <a:p>
            <a:pPr indent="0" lvl="0" marL="0" rtl="0" algn="r">
              <a:lnSpc>
                <a:spcPct val="105000"/>
              </a:lnSpc>
              <a:spcBef>
                <a:spcPts val="0"/>
              </a:spcBef>
              <a:spcAft>
                <a:spcPts val="0"/>
              </a:spcAft>
              <a:buClr>
                <a:schemeClr val="dk1"/>
              </a:buClr>
              <a:buSzPts val="7300"/>
              <a:buFont typeface="Calibri"/>
              <a:buNone/>
            </a:pPr>
            <a:r>
              <a:rPr lang="en-PH" sz="6600">
                <a:latin typeface="Space Grotesk"/>
                <a:ea typeface="Space Grotesk"/>
                <a:cs typeface="Space Grotesk"/>
                <a:sym typeface="Space Grotesk"/>
              </a:rPr>
              <a:t>Media Kit</a:t>
            </a:r>
            <a:br>
              <a:rPr lang="en-PH" sz="4800">
                <a:latin typeface="Space Grotesk"/>
                <a:ea typeface="Space Grotesk"/>
                <a:cs typeface="Space Grotesk"/>
                <a:sym typeface="Space Grotesk"/>
              </a:rPr>
            </a:br>
            <a:r>
              <a:rPr lang="en-PH" sz="4800">
                <a:latin typeface="Space Grotesk"/>
                <a:ea typeface="Space Grotesk"/>
                <a:cs typeface="Space Grotesk"/>
                <a:sym typeface="Space Grotesk"/>
              </a:rPr>
              <a:t>May 2025</a:t>
            </a:r>
            <a:endParaRPr b="0" sz="4600">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
          <p:cNvSpPr txBox="1"/>
          <p:nvPr>
            <p:ph type="ctrTitle"/>
          </p:nvPr>
        </p:nvSpPr>
        <p:spPr>
          <a:xfrm>
            <a:off x="1289925" y="1752600"/>
            <a:ext cx="11459100" cy="7049600"/>
          </a:xfrm>
          <a:prstGeom prst="rect">
            <a:avLst/>
          </a:prstGeom>
          <a:noFill/>
          <a:ln>
            <a:noFill/>
          </a:ln>
        </p:spPr>
        <p:txBody>
          <a:bodyPr anchorCtr="0" anchor="t" bIns="83775" lIns="167625" spcFirstLastPara="1" rIns="167625" wrap="square" tIns="83775">
            <a:noAutofit/>
          </a:bodyPr>
          <a:lstStyle/>
          <a:p>
            <a:pPr indent="0" lvl="0" marL="0" rtl="0" algn="l">
              <a:lnSpc>
                <a:spcPct val="105000"/>
              </a:lnSpc>
              <a:spcBef>
                <a:spcPts val="0"/>
              </a:spcBef>
              <a:spcAft>
                <a:spcPts val="0"/>
              </a:spcAft>
              <a:buClr>
                <a:schemeClr val="lt1"/>
              </a:buClr>
              <a:buSzPts val="7300"/>
              <a:buFont typeface="Montserrat SemiBold"/>
              <a:buNone/>
            </a:pPr>
            <a:r>
              <a:rPr b="1" lang="en-PH" sz="4400">
                <a:latin typeface="Space Grotesk"/>
                <a:ea typeface="Space Grotesk"/>
                <a:cs typeface="Space Grotesk"/>
                <a:sym typeface="Space Grotesk"/>
              </a:rPr>
              <a:t>Metaplanet Inc. is Japan’s first and only Bitcoin Treasury Company, and one of the few publicly listed companies globally with bitcoin as its core strategic asset.</a:t>
            </a:r>
            <a:br>
              <a:rPr b="1" lang="en-PH" sz="3600">
                <a:latin typeface="Space Grotesk"/>
                <a:ea typeface="Space Grotesk"/>
                <a:cs typeface="Space Grotesk"/>
                <a:sym typeface="Space Grotesk"/>
              </a:rPr>
            </a:br>
            <a:br>
              <a:rPr b="1" lang="en-PH" sz="3600">
                <a:latin typeface="Space Grotesk"/>
                <a:ea typeface="Space Grotesk"/>
                <a:cs typeface="Space Grotesk"/>
                <a:sym typeface="Space Grotesk"/>
              </a:rPr>
            </a:br>
            <a:r>
              <a:rPr lang="en-PH" sz="2400">
                <a:solidFill>
                  <a:srgbClr val="212121"/>
                </a:solidFill>
                <a:latin typeface="IBM Plex Mono"/>
                <a:ea typeface="IBM Plex Mono"/>
                <a:cs typeface="IBM Plex Mono"/>
                <a:sym typeface="IBM Plex Mono"/>
              </a:rPr>
              <a:t>We are committed to building long-term shareholder value through disciplined Bitcoin accumulation, capital market innovation, and investor alignment. In addition to our treasury strategy, we are developing complementary business verticals including Bitcoin Magazine Japan and The Bitcoin Hotel, to support Bitcoin adoption in Japan and beyond. </a:t>
            </a:r>
            <a:endParaRPr sz="2800">
              <a:solidFill>
                <a:srgbClr val="212121"/>
              </a:solidFill>
              <a:latin typeface="IBM Plex Mono"/>
              <a:ea typeface="IBM Plex Mono"/>
              <a:cs typeface="IBM Plex Mono"/>
              <a:sym typeface="IBM Plex Mon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3"/>
          <p:cNvSpPr txBox="1"/>
          <p:nvPr>
            <p:ph type="ctrTitle"/>
          </p:nvPr>
        </p:nvSpPr>
        <p:spPr>
          <a:xfrm>
            <a:off x="1347075" y="1922600"/>
            <a:ext cx="11459100" cy="5774700"/>
          </a:xfrm>
          <a:prstGeom prst="rect">
            <a:avLst/>
          </a:prstGeom>
          <a:noFill/>
          <a:ln>
            <a:noFill/>
          </a:ln>
        </p:spPr>
        <p:txBody>
          <a:bodyPr anchorCtr="0" anchor="ctr" bIns="83775" lIns="167625" spcFirstLastPara="1" rIns="167625" wrap="square" tIns="83775">
            <a:noAutofit/>
          </a:bodyPr>
          <a:lstStyle/>
          <a:p>
            <a:pPr indent="0" lvl="0" marL="0" rtl="0" algn="l">
              <a:lnSpc>
                <a:spcPct val="105000"/>
              </a:lnSpc>
              <a:spcBef>
                <a:spcPts val="0"/>
              </a:spcBef>
              <a:spcAft>
                <a:spcPts val="0"/>
              </a:spcAft>
              <a:buClr>
                <a:schemeClr val="dk1"/>
              </a:buClr>
              <a:buSzPts val="7300"/>
              <a:buFont typeface="Montserrat SemiBold"/>
              <a:buNone/>
            </a:pPr>
            <a:r>
              <a:rPr b="1" lang="en-PH" sz="7200">
                <a:solidFill>
                  <a:schemeClr val="lt1"/>
                </a:solidFill>
                <a:latin typeface="Space Grotesk"/>
                <a:ea typeface="Space Grotesk"/>
                <a:cs typeface="Space Grotesk"/>
                <a:sym typeface="Space Grotesk"/>
              </a:rPr>
              <a:t>Brandmark &amp; Symbol</a:t>
            </a:r>
            <a:endParaRPr b="1" sz="7200">
              <a:solidFill>
                <a:schemeClr val="lt1"/>
              </a:solidFill>
              <a:latin typeface="Space Grotesk"/>
              <a:ea typeface="Space Grotesk"/>
              <a:cs typeface="Space Grotesk"/>
              <a:sym typeface="Space Grotes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7931A"/>
        </a:solidFill>
      </p:bgPr>
    </p:bg>
    <p:spTree>
      <p:nvGrpSpPr>
        <p:cNvPr id="109" name="Shape 109"/>
        <p:cNvGrpSpPr/>
        <p:nvPr/>
      </p:nvGrpSpPr>
      <p:grpSpPr>
        <a:xfrm>
          <a:off x="0" y="0"/>
          <a:ext cx="0" cy="0"/>
          <a:chOff x="0" y="0"/>
          <a:chExt cx="0" cy="0"/>
        </a:xfrm>
      </p:grpSpPr>
      <p:pic>
        <p:nvPicPr>
          <p:cNvPr descr="A close up of an orange&#10;&#10;AI-generated content may be incorrect." id="110" name="Google Shape;110;p10"/>
          <p:cNvPicPr preferRelativeResize="0"/>
          <p:nvPr/>
        </p:nvPicPr>
        <p:blipFill rotWithShape="1">
          <a:blip r:embed="rId3">
            <a:alphaModFix/>
          </a:blip>
          <a:srcRect b="0" l="0" r="0" t="0"/>
          <a:stretch/>
        </p:blipFill>
        <p:spPr>
          <a:xfrm>
            <a:off x="9715499" y="2432050"/>
            <a:ext cx="8324649" cy="4749800"/>
          </a:xfrm>
          <a:prstGeom prst="rect">
            <a:avLst/>
          </a:prstGeom>
          <a:noFill/>
          <a:ln>
            <a:noFill/>
          </a:ln>
        </p:spPr>
      </p:pic>
      <p:sp>
        <p:nvSpPr>
          <p:cNvPr id="111" name="Google Shape;111;p10"/>
          <p:cNvSpPr txBox="1"/>
          <p:nvPr/>
        </p:nvSpPr>
        <p:spPr>
          <a:xfrm>
            <a:off x="12298401" y="101550"/>
            <a:ext cx="5741700" cy="9017100"/>
          </a:xfrm>
          <a:prstGeom prst="rect">
            <a:avLst/>
          </a:prstGeom>
          <a:noFill/>
          <a:ln>
            <a:noFill/>
          </a:ln>
        </p:spPr>
        <p:txBody>
          <a:bodyPr anchorCtr="0" anchor="t" bIns="83775" lIns="167625" spcFirstLastPara="1" rIns="167625" wrap="square" tIns="83775">
            <a:noAutofit/>
          </a:bodyPr>
          <a:lstStyle/>
          <a:p>
            <a:pPr indent="0" lvl="0" marL="0" marR="0" rtl="0" algn="l">
              <a:lnSpc>
                <a:spcPct val="100000"/>
              </a:lnSpc>
              <a:spcBef>
                <a:spcPts val="0"/>
              </a:spcBef>
              <a:spcAft>
                <a:spcPts val="0"/>
              </a:spcAft>
              <a:buClr>
                <a:srgbClr val="000000"/>
              </a:buClr>
              <a:buSzPts val="2000"/>
              <a:buFont typeface="Arial"/>
              <a:buNone/>
            </a:pPr>
            <a:r>
              <a:rPr b="0" i="0" lang="en-PH" sz="2000" u="none" cap="none" strike="noStrike">
                <a:solidFill>
                  <a:srgbClr val="212121"/>
                </a:solidFill>
                <a:latin typeface="IBM Plex Mono"/>
                <a:ea typeface="IBM Plex Mono"/>
                <a:cs typeface="IBM Plex Mono"/>
                <a:sym typeface="IBM Plex Mono"/>
              </a:rPr>
              <a:t>The “M” brandmark is the main identifier. However, the wordmark may also be used independently when the full company name needs to be clearly communicated.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2000"/>
              <a:buFont typeface="Arial"/>
              <a:buNone/>
            </a:pPr>
            <a:r>
              <a:rPr b="0" i="0" lang="en-PH" sz="2000" u="none" cap="none" strike="noStrike">
                <a:solidFill>
                  <a:srgbClr val="212121"/>
                </a:solidFill>
                <a:latin typeface="IBM Plex Mono"/>
                <a:ea typeface="IBM Plex Mono"/>
                <a:cs typeface="IBM Plex Mono"/>
                <a:sym typeface="IBM Plex Mono"/>
              </a:rPr>
              <a:t>The black brandmark is the primary version of the Metaplanet logo and may be used with or without the circular background, depending on context and application.  It may also be used with or without the “Metaplanet” wordmark below the symbol, depending on layout and usage needs.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2000"/>
              <a:buFont typeface="Arial"/>
              <a:buNone/>
            </a:pPr>
            <a:r>
              <a:rPr b="0" i="0" lang="en-PH" sz="2000" u="none" cap="none" strike="noStrike">
                <a:solidFill>
                  <a:srgbClr val="212121"/>
                </a:solidFill>
                <a:latin typeface="IBM Plex Mono"/>
                <a:ea typeface="IBM Plex Mono"/>
                <a:cs typeface="IBM Plex Mono"/>
                <a:sym typeface="IBM Plex Mono"/>
              </a:rPr>
              <a:t>The non-mesh version may be used in situations where replicating the mesh details in the “M” is technically difficult or impractical (e.g. embroidery, small-scale printing, or low-resolution formats.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Primary Colour</a:t>
            </a:r>
            <a:endParaRPr b="0" i="0" sz="18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Metaplanet Orange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Hex:  #f7931a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RGB:  (247, 147, 26)</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Metaplanet Black</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Hex:  #00000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sz="1800">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Metaplanet White</a:t>
            </a:r>
            <a:endParaRPr b="1" i="0" sz="18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1800"/>
              <a:buFont typeface="Arial"/>
              <a:buNone/>
            </a:pPr>
            <a:r>
              <a:rPr b="0" i="0" lang="en-PH" sz="1800" u="none" cap="none" strike="noStrike">
                <a:solidFill>
                  <a:srgbClr val="212121"/>
                </a:solidFill>
                <a:latin typeface="IBM Plex Mono"/>
                <a:ea typeface="IBM Plex Mono"/>
                <a:cs typeface="IBM Plex Mono"/>
                <a:sym typeface="IBM Plex Mono"/>
              </a:rPr>
              <a:t>Hex:  #FFFFF</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212121"/>
              </a:solidFill>
              <a:latin typeface="IBM Plex Mono"/>
              <a:ea typeface="IBM Plex Mono"/>
              <a:cs typeface="IBM Plex Mono"/>
              <a:sym typeface="IBM Plex Mono"/>
            </a:endParaRPr>
          </a:p>
          <a:p>
            <a:pPr indent="0" lvl="0" marL="0" marR="0" rtl="0" algn="l">
              <a:lnSpc>
                <a:spcPct val="100000"/>
              </a:lnSpc>
              <a:spcBef>
                <a:spcPts val="0"/>
              </a:spcBef>
              <a:spcAft>
                <a:spcPts val="0"/>
              </a:spcAft>
              <a:buClr>
                <a:srgbClr val="000000"/>
              </a:buClr>
              <a:buSzPts val="2800"/>
              <a:buFont typeface="Arial"/>
              <a:buNone/>
            </a:pPr>
            <a:r>
              <a:t/>
            </a:r>
            <a:endParaRPr b="1" i="0" sz="2800" u="none" cap="none" strike="noStrike">
              <a:solidFill>
                <a:srgbClr val="000000"/>
              </a:solidFill>
              <a:latin typeface="Space Grotesk"/>
              <a:ea typeface="Space Grotesk"/>
              <a:cs typeface="Space Grotesk"/>
              <a:sym typeface="Space Grotesk"/>
            </a:endParaRPr>
          </a:p>
        </p:txBody>
      </p:sp>
      <p:pic>
        <p:nvPicPr>
          <p:cNvPr descr="A black and white logo&#10;&#10;AI-generated content may be incorrect." id="112" name="Google Shape;112;p10"/>
          <p:cNvPicPr preferRelativeResize="0"/>
          <p:nvPr/>
        </p:nvPicPr>
        <p:blipFill rotWithShape="1">
          <a:blip r:embed="rId4">
            <a:alphaModFix/>
          </a:blip>
          <a:srcRect b="0" l="0" r="0" t="0"/>
          <a:stretch/>
        </p:blipFill>
        <p:spPr>
          <a:xfrm>
            <a:off x="5322119" y="766212"/>
            <a:ext cx="6388100" cy="850900"/>
          </a:xfrm>
          <a:prstGeom prst="rect">
            <a:avLst/>
          </a:prstGeom>
          <a:noFill/>
          <a:ln>
            <a:noFill/>
          </a:ln>
        </p:spPr>
      </p:pic>
      <p:pic>
        <p:nvPicPr>
          <p:cNvPr descr="A black and white logo&#10;&#10;AI-generated content may be incorrect." id="113" name="Google Shape;113;p10"/>
          <p:cNvPicPr preferRelativeResize="0"/>
          <p:nvPr/>
        </p:nvPicPr>
        <p:blipFill rotWithShape="1">
          <a:blip r:embed="rId5">
            <a:alphaModFix/>
          </a:blip>
          <a:srcRect b="0" l="0" r="0" t="0"/>
          <a:stretch/>
        </p:blipFill>
        <p:spPr>
          <a:xfrm>
            <a:off x="535233" y="705887"/>
            <a:ext cx="2159000" cy="2159000"/>
          </a:xfrm>
          <a:prstGeom prst="rect">
            <a:avLst/>
          </a:prstGeom>
          <a:noFill/>
          <a:ln>
            <a:noFill/>
          </a:ln>
        </p:spPr>
      </p:pic>
      <p:pic>
        <p:nvPicPr>
          <p:cNvPr descr="A black and white logo&#10;&#10;AI-generated content may be incorrect." id="114" name="Google Shape;114;p10"/>
          <p:cNvPicPr preferRelativeResize="0"/>
          <p:nvPr/>
        </p:nvPicPr>
        <p:blipFill rotWithShape="1">
          <a:blip r:embed="rId6">
            <a:alphaModFix/>
          </a:blip>
          <a:srcRect b="0" l="0" r="0" t="0"/>
          <a:stretch/>
        </p:blipFill>
        <p:spPr>
          <a:xfrm>
            <a:off x="2806725" y="654050"/>
            <a:ext cx="2159000" cy="2159000"/>
          </a:xfrm>
          <a:prstGeom prst="rect">
            <a:avLst/>
          </a:prstGeom>
          <a:noFill/>
          <a:ln>
            <a:noFill/>
          </a:ln>
        </p:spPr>
      </p:pic>
      <p:pic>
        <p:nvPicPr>
          <p:cNvPr descr="A black and orange sign with letters&#10;&#10;AI-generated content may be incorrect." id="115" name="Google Shape;115;p10"/>
          <p:cNvPicPr preferRelativeResize="0"/>
          <p:nvPr/>
        </p:nvPicPr>
        <p:blipFill rotWithShape="1">
          <a:blip r:embed="rId7">
            <a:alphaModFix/>
          </a:blip>
          <a:srcRect b="0" l="0" r="0" t="0"/>
          <a:stretch/>
        </p:blipFill>
        <p:spPr>
          <a:xfrm>
            <a:off x="5078216" y="1613437"/>
            <a:ext cx="6929435" cy="1275119"/>
          </a:xfrm>
          <a:prstGeom prst="rect">
            <a:avLst/>
          </a:prstGeom>
          <a:noFill/>
          <a:ln>
            <a:noFill/>
          </a:ln>
        </p:spPr>
      </p:pic>
      <p:grpSp>
        <p:nvGrpSpPr>
          <p:cNvPr id="116" name="Google Shape;116;p10"/>
          <p:cNvGrpSpPr/>
          <p:nvPr/>
        </p:nvGrpSpPr>
        <p:grpSpPr>
          <a:xfrm>
            <a:off x="631826" y="4285213"/>
            <a:ext cx="10248900" cy="2647950"/>
            <a:chOff x="666750" y="3619500"/>
            <a:chExt cx="10248900" cy="2647950"/>
          </a:xfrm>
        </p:grpSpPr>
        <p:sp>
          <p:nvSpPr>
            <p:cNvPr id="117" name="Google Shape;117;p10"/>
            <p:cNvSpPr/>
            <p:nvPr/>
          </p:nvSpPr>
          <p:spPr>
            <a:xfrm>
              <a:off x="666750" y="3619500"/>
              <a:ext cx="10248900" cy="2647950"/>
            </a:xfrm>
            <a:prstGeom prst="rect">
              <a:avLst/>
            </a:prstGeom>
            <a:solidFill>
              <a:srgbClr val="F7931A"/>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descr="A logo with white lines on a yellow circle&#10;&#10;AI-generated content may be incorrect." id="118" name="Google Shape;118;p10"/>
            <p:cNvPicPr preferRelativeResize="0"/>
            <p:nvPr/>
          </p:nvPicPr>
          <p:blipFill rotWithShape="1">
            <a:blip r:embed="rId8">
              <a:alphaModFix/>
            </a:blip>
            <a:srcRect b="0" l="0" r="0" t="0"/>
            <a:stretch/>
          </p:blipFill>
          <p:spPr>
            <a:xfrm>
              <a:off x="1032103" y="3987008"/>
              <a:ext cx="1994692" cy="1994692"/>
            </a:xfrm>
            <a:prstGeom prst="rect">
              <a:avLst/>
            </a:prstGeom>
            <a:noFill/>
            <a:ln>
              <a:noFill/>
            </a:ln>
          </p:spPr>
        </p:pic>
        <p:pic>
          <p:nvPicPr>
            <p:cNvPr descr="A white and orange logo&#10;&#10;AI-generated content may be incorrect." id="119" name="Google Shape;119;p10"/>
            <p:cNvPicPr preferRelativeResize="0"/>
            <p:nvPr/>
          </p:nvPicPr>
          <p:blipFill rotWithShape="1">
            <a:blip r:embed="rId9">
              <a:alphaModFix/>
            </a:blip>
            <a:srcRect b="0" l="0" r="0" t="0"/>
            <a:stretch/>
          </p:blipFill>
          <p:spPr>
            <a:xfrm>
              <a:off x="3271636" y="4005865"/>
              <a:ext cx="1875221" cy="1875221"/>
            </a:xfrm>
            <a:prstGeom prst="rect">
              <a:avLst/>
            </a:prstGeom>
            <a:noFill/>
            <a:ln>
              <a:noFill/>
            </a:ln>
          </p:spPr>
        </p:pic>
        <p:pic>
          <p:nvPicPr>
            <p:cNvPr descr="A white letter on an orange background&#10;&#10;AI-generated content may be incorrect." id="120" name="Google Shape;120;p10"/>
            <p:cNvPicPr preferRelativeResize="0"/>
            <p:nvPr/>
          </p:nvPicPr>
          <p:blipFill rotWithShape="1">
            <a:blip r:embed="rId10">
              <a:alphaModFix/>
            </a:blip>
            <a:srcRect b="0" l="0" r="0" t="0"/>
            <a:stretch/>
          </p:blipFill>
          <p:spPr>
            <a:xfrm>
              <a:off x="5189129" y="4952165"/>
              <a:ext cx="5167125" cy="950828"/>
            </a:xfrm>
            <a:prstGeom prst="rect">
              <a:avLst/>
            </a:prstGeom>
            <a:noFill/>
            <a:ln>
              <a:noFill/>
            </a:ln>
          </p:spPr>
        </p:pic>
        <p:pic>
          <p:nvPicPr>
            <p:cNvPr descr="A white letter on an orange background&#10;&#10;AI-generated content may be incorrect." id="121" name="Google Shape;121;p10"/>
            <p:cNvPicPr preferRelativeResize="0"/>
            <p:nvPr/>
          </p:nvPicPr>
          <p:blipFill rotWithShape="1">
            <a:blip r:embed="rId11">
              <a:alphaModFix/>
            </a:blip>
            <a:srcRect b="0" l="0" r="0" t="0"/>
            <a:stretch/>
          </p:blipFill>
          <p:spPr>
            <a:xfrm>
              <a:off x="5189130" y="3949612"/>
              <a:ext cx="5167125" cy="941224"/>
            </a:xfrm>
            <a:prstGeom prst="rect">
              <a:avLst/>
            </a:prstGeom>
            <a:noFill/>
            <a:ln>
              <a:noFill/>
            </a:ln>
          </p:spPr>
        </p:pic>
      </p:grpSp>
      <p:sp>
        <p:nvSpPr>
          <p:cNvPr id="122" name="Google Shape;122;p10"/>
          <p:cNvSpPr/>
          <p:nvPr/>
        </p:nvSpPr>
        <p:spPr>
          <a:xfrm>
            <a:off x="631826" y="6933163"/>
            <a:ext cx="10248900" cy="264795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grpSp>
        <p:nvGrpSpPr>
          <p:cNvPr id="123" name="Google Shape;123;p10"/>
          <p:cNvGrpSpPr/>
          <p:nvPr/>
        </p:nvGrpSpPr>
        <p:grpSpPr>
          <a:xfrm>
            <a:off x="1027632" y="7283411"/>
            <a:ext cx="9360609" cy="1963666"/>
            <a:chOff x="1062556" y="6617698"/>
            <a:chExt cx="9360609" cy="1963666"/>
          </a:xfrm>
        </p:grpSpPr>
        <p:pic>
          <p:nvPicPr>
            <p:cNvPr descr="A close-up of a logo&#10;&#10;AI-generated content may be incorrect." id="124" name="Google Shape;124;p10"/>
            <p:cNvPicPr preferRelativeResize="0"/>
            <p:nvPr/>
          </p:nvPicPr>
          <p:blipFill rotWithShape="1">
            <a:blip r:embed="rId12">
              <a:alphaModFix/>
            </a:blip>
            <a:srcRect b="0" l="0" r="0" t="0"/>
            <a:stretch/>
          </p:blipFill>
          <p:spPr>
            <a:xfrm>
              <a:off x="5256039" y="7599527"/>
              <a:ext cx="5167126" cy="950828"/>
            </a:xfrm>
            <a:prstGeom prst="rect">
              <a:avLst/>
            </a:prstGeom>
            <a:noFill/>
            <a:ln>
              <a:noFill/>
            </a:ln>
          </p:spPr>
        </p:pic>
        <p:pic>
          <p:nvPicPr>
            <p:cNvPr descr="A close-up of a logo&#10;&#10;AI-generated content may be incorrect." id="125" name="Google Shape;125;p10"/>
            <p:cNvPicPr preferRelativeResize="0"/>
            <p:nvPr/>
          </p:nvPicPr>
          <p:blipFill rotWithShape="1">
            <a:blip r:embed="rId13">
              <a:alphaModFix/>
            </a:blip>
            <a:srcRect b="0" l="0" r="0" t="0"/>
            <a:stretch/>
          </p:blipFill>
          <p:spPr>
            <a:xfrm>
              <a:off x="5245682" y="6724225"/>
              <a:ext cx="5167125" cy="941223"/>
            </a:xfrm>
            <a:prstGeom prst="rect">
              <a:avLst/>
            </a:prstGeom>
            <a:noFill/>
            <a:ln>
              <a:noFill/>
            </a:ln>
          </p:spPr>
        </p:pic>
        <p:pic>
          <p:nvPicPr>
            <p:cNvPr descr="A logo with a black background&#10;&#10;AI-generated content may be incorrect." id="126" name="Google Shape;126;p10"/>
            <p:cNvPicPr preferRelativeResize="0"/>
            <p:nvPr/>
          </p:nvPicPr>
          <p:blipFill rotWithShape="1">
            <a:blip r:embed="rId14">
              <a:alphaModFix/>
            </a:blip>
            <a:srcRect b="0" l="0" r="0" t="0"/>
            <a:stretch/>
          </p:blipFill>
          <p:spPr>
            <a:xfrm>
              <a:off x="1062556" y="6621256"/>
              <a:ext cx="1960108" cy="1960108"/>
            </a:xfrm>
            <a:prstGeom prst="rect">
              <a:avLst/>
            </a:prstGeom>
            <a:noFill/>
            <a:ln>
              <a:noFill/>
            </a:ln>
          </p:spPr>
        </p:pic>
        <p:pic>
          <p:nvPicPr>
            <p:cNvPr descr="A logo with a black background&#10;&#10;AI-generated content may be incorrect." id="127" name="Google Shape;127;p10"/>
            <p:cNvPicPr preferRelativeResize="0"/>
            <p:nvPr/>
          </p:nvPicPr>
          <p:blipFill rotWithShape="1">
            <a:blip r:embed="rId15">
              <a:alphaModFix/>
            </a:blip>
            <a:srcRect b="0" l="0" r="0" t="0"/>
            <a:stretch/>
          </p:blipFill>
          <p:spPr>
            <a:xfrm>
              <a:off x="3172667" y="6617698"/>
              <a:ext cx="1960597" cy="1894814"/>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1"/>
          <p:cNvSpPr txBox="1"/>
          <p:nvPr>
            <p:ph type="ctrTitle"/>
          </p:nvPr>
        </p:nvSpPr>
        <p:spPr>
          <a:xfrm>
            <a:off x="552450" y="741500"/>
            <a:ext cx="12158400" cy="6681900"/>
          </a:xfrm>
          <a:prstGeom prst="rect">
            <a:avLst/>
          </a:prstGeom>
          <a:noFill/>
          <a:ln>
            <a:noFill/>
          </a:ln>
        </p:spPr>
        <p:txBody>
          <a:bodyPr anchorCtr="0" anchor="t" bIns="83775" lIns="167625" spcFirstLastPara="1" rIns="167625" wrap="square" tIns="83775">
            <a:noAutofit/>
          </a:bodyPr>
          <a:lstStyle/>
          <a:p>
            <a:pPr indent="0" lvl="0" marL="0" rtl="0" algn="l">
              <a:lnSpc>
                <a:spcPct val="105000"/>
              </a:lnSpc>
              <a:spcBef>
                <a:spcPts val="0"/>
              </a:spcBef>
              <a:spcAft>
                <a:spcPts val="0"/>
              </a:spcAft>
              <a:buClr>
                <a:schemeClr val="lt1"/>
              </a:buClr>
              <a:buSzPts val="7300"/>
              <a:buFont typeface="Montserrat SemiBold"/>
              <a:buNone/>
            </a:pPr>
            <a:r>
              <a:rPr b="1" lang="en-PH" sz="2800">
                <a:solidFill>
                  <a:schemeClr val="dk2"/>
                </a:solidFill>
                <a:latin typeface="Space Grotesk"/>
                <a:ea typeface="Space Grotesk"/>
                <a:cs typeface="Space Grotesk"/>
                <a:sym typeface="Space Grotesk"/>
              </a:rPr>
              <a:t>About Metaplanet</a:t>
            </a:r>
            <a:br>
              <a:rPr b="1" lang="en-PH" sz="2800">
                <a:solidFill>
                  <a:schemeClr val="dk2"/>
                </a:solidFill>
                <a:latin typeface="Space Grotesk"/>
                <a:ea typeface="Space Grotesk"/>
                <a:cs typeface="Space Grotesk"/>
                <a:sym typeface="Space Grotesk"/>
              </a:rPr>
            </a:br>
            <a:r>
              <a:rPr b="1" lang="en-PH" sz="2800">
                <a:latin typeface="Space Grotesk"/>
                <a:ea typeface="Space Grotesk"/>
                <a:cs typeface="Space Grotesk"/>
                <a:sym typeface="Space Grotesk"/>
              </a:rPr>
              <a:t>Metaplanet Inc. (Tokyo Stock Exchange: 3350 / OTCQX: MTPLF) is Japan’s first and only publicly listed Bitcoin Treasury Company. The company leverages Bitcoin as its core treasury reserve asset, employing innovative equity and debt financing strategies to maximize shareholder value. Management measures its performance through the Key Performance Indicator (KPI), ‘BTC Yield,’ which reflects the percentage growth in Bitcoin per share, guiding all capital market activities.</a:t>
            </a:r>
            <a:br>
              <a:rPr b="1" lang="en-PH" sz="2800">
                <a:latin typeface="Space Grotesk"/>
                <a:ea typeface="Space Grotesk"/>
                <a:cs typeface="Space Grotesk"/>
                <a:sym typeface="Space Grotesk"/>
              </a:rPr>
            </a:br>
            <a:br>
              <a:rPr b="1" lang="en-PH" sz="2800">
                <a:latin typeface="Space Grotesk"/>
                <a:ea typeface="Space Grotesk"/>
                <a:cs typeface="Space Grotesk"/>
                <a:sym typeface="Space Grotesk"/>
              </a:rPr>
            </a:br>
            <a:r>
              <a:rPr b="1" lang="en-PH" sz="2800">
                <a:latin typeface="Space Grotesk"/>
                <a:ea typeface="Space Grotesk"/>
                <a:cs typeface="Space Grotesk"/>
                <a:sym typeface="Space Grotesk"/>
              </a:rPr>
              <a:t>In addition to its Bitcoin-focused operations, Metaplanet owns and operates a hotel in Tokyo, which is being rebranded as The Bitcoin Hotel and is set to open in Q1 2026. The company also holds the exclusive license for Bitcoin Magazine in Japan, promoting Bitcoin education and adoption.</a:t>
            </a:r>
            <a:endParaRPr b="1" sz="2800">
              <a:latin typeface="Space Grotesk"/>
              <a:ea typeface="Space Grotesk"/>
              <a:cs typeface="Space Grotesk"/>
              <a:sym typeface="Space Grotesk"/>
            </a:endParaRPr>
          </a:p>
          <a:p>
            <a:pPr indent="0" lvl="0" marL="0" rtl="0" algn="l">
              <a:lnSpc>
                <a:spcPct val="105000"/>
              </a:lnSpc>
              <a:spcBef>
                <a:spcPts val="0"/>
              </a:spcBef>
              <a:spcAft>
                <a:spcPts val="0"/>
              </a:spcAft>
              <a:buClr>
                <a:schemeClr val="lt1"/>
              </a:buClr>
              <a:buSzPts val="7300"/>
              <a:buFont typeface="Montserrat SemiBold"/>
              <a:buNone/>
            </a:pPr>
            <a:br>
              <a:rPr b="1" lang="en-PH" sz="2800">
                <a:latin typeface="Space Grotesk"/>
                <a:ea typeface="Space Grotesk"/>
                <a:cs typeface="Space Grotesk"/>
                <a:sym typeface="Space Grotesk"/>
              </a:rPr>
            </a:br>
            <a:r>
              <a:rPr lang="en-PH" sz="2400">
                <a:solidFill>
                  <a:schemeClr val="dk2"/>
                </a:solidFill>
              </a:rPr>
              <a:t>Trademarks</a:t>
            </a:r>
            <a:br>
              <a:rPr lang="en-PH" sz="2400">
                <a:solidFill>
                  <a:schemeClr val="dk2"/>
                </a:solidFill>
              </a:rPr>
            </a:br>
            <a:r>
              <a:rPr lang="en-PH" sz="2400">
                <a:solidFill>
                  <a:schemeClr val="dk2"/>
                </a:solidFill>
              </a:rPr>
              <a:t>Metaplanet and Bitcoin Magazine Japan are trademarks or registered trademarks of Metaplanet Inc. in Japan and other jurisdictions. Other product and company names mentioned herein may be trademarks of their respective owners.</a:t>
            </a:r>
            <a:br>
              <a:rPr lang="en-PH" sz="2400">
                <a:solidFill>
                  <a:schemeClr val="dk2"/>
                </a:solidFill>
              </a:rPr>
            </a:br>
            <a:br>
              <a:rPr b="1" lang="en-PH" sz="2800">
                <a:latin typeface="Space Grotesk"/>
                <a:ea typeface="Space Grotesk"/>
                <a:cs typeface="Space Grotesk"/>
                <a:sym typeface="Space Grotesk"/>
              </a:rPr>
            </a:br>
            <a:br>
              <a:rPr b="1" lang="en-PH" sz="2800">
                <a:latin typeface="Space Grotesk"/>
                <a:ea typeface="Space Grotesk"/>
                <a:cs typeface="Space Grotesk"/>
                <a:sym typeface="Space Grotesk"/>
              </a:rPr>
            </a:br>
            <a:br>
              <a:rPr b="1" lang="en-PH" sz="2800">
                <a:latin typeface="Space Grotesk"/>
                <a:ea typeface="Space Grotesk"/>
                <a:cs typeface="Space Grotesk"/>
                <a:sym typeface="Space Grotesk"/>
              </a:rPr>
            </a:br>
            <a:endParaRPr b="1" sz="2800">
              <a:latin typeface="Space Grotesk"/>
              <a:ea typeface="Space Grotesk"/>
              <a:cs typeface="Space Grotesk"/>
              <a:sym typeface="Space Grotesk"/>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26b992c8b9e_1_704"/>
          <p:cNvSpPr txBox="1"/>
          <p:nvPr/>
        </p:nvSpPr>
        <p:spPr>
          <a:xfrm>
            <a:off x="2686050" y="7602200"/>
            <a:ext cx="12915900" cy="400110"/>
          </a:xfrm>
          <a:prstGeom prst="rect">
            <a:avLst/>
          </a:prstGeom>
          <a:noFill/>
          <a:ln>
            <a:noFill/>
          </a:ln>
        </p:spPr>
        <p:txBody>
          <a:bodyPr anchorCtr="0" anchor="ctr"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en-PH" sz="2000" u="none" cap="none" strike="noStrike">
                <a:solidFill>
                  <a:srgbClr val="000000"/>
                </a:solidFill>
                <a:latin typeface="Arial"/>
                <a:ea typeface="Arial"/>
                <a:cs typeface="Arial"/>
                <a:sym typeface="Arial"/>
              </a:rPr>
              <a:t>Fon inquiries or questions regarding the Metaplanet brand, email:  admin@metaplanet.jp</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35AAD7"/>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Kazuko Miyashita</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0x010100F5DF3F4F48C81A47835070C9DC05BEA9</vt:lpwstr>
  </property>
</Properties>
</file>